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D961B-F55A-44C2-B293-4DF2C7D2C91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CF31E84-6B10-4970-89BF-3624128C1773}">
      <dgm:prSet custT="1"/>
      <dgm:spPr/>
      <dgm:t>
        <a:bodyPr/>
        <a:lstStyle/>
        <a:p>
          <a:r>
            <a:rPr lang="en-US" sz="3200" b="1" dirty="0"/>
            <a:t>Self-Care</a:t>
          </a:r>
          <a:endParaRPr lang="en-US" sz="3200" dirty="0"/>
        </a:p>
      </dgm:t>
    </dgm:pt>
    <dgm:pt modelId="{FBFF2F16-01F0-4D98-9954-F971BCD730E3}" type="parTrans" cxnId="{0032FF4C-E59F-4FAB-8475-774AA80BF54A}">
      <dgm:prSet/>
      <dgm:spPr/>
      <dgm:t>
        <a:bodyPr/>
        <a:lstStyle/>
        <a:p>
          <a:endParaRPr lang="en-US"/>
        </a:p>
      </dgm:t>
    </dgm:pt>
    <dgm:pt modelId="{A25AD61C-45B0-4F00-9876-CB53C0DF6B1A}" type="sibTrans" cxnId="{0032FF4C-E59F-4FAB-8475-774AA80BF54A}">
      <dgm:prSet/>
      <dgm:spPr/>
      <dgm:t>
        <a:bodyPr/>
        <a:lstStyle/>
        <a:p>
          <a:endParaRPr lang="en-US"/>
        </a:p>
      </dgm:t>
    </dgm:pt>
    <dgm:pt modelId="{7BEF8A09-3B3A-489D-91CD-0084C864A631}">
      <dgm:prSet custT="1"/>
      <dgm:spPr/>
      <dgm:t>
        <a:bodyPr/>
        <a:lstStyle/>
        <a:p>
          <a:r>
            <a:rPr lang="en-US" sz="2800"/>
            <a:t>Relax </a:t>
          </a:r>
        </a:p>
      </dgm:t>
    </dgm:pt>
    <dgm:pt modelId="{D5CFB448-6951-4937-91B8-550C36F7963E}" type="parTrans" cxnId="{CE63D1FF-D711-4935-AE86-1987E835921F}">
      <dgm:prSet/>
      <dgm:spPr/>
      <dgm:t>
        <a:bodyPr/>
        <a:lstStyle/>
        <a:p>
          <a:endParaRPr lang="en-US"/>
        </a:p>
      </dgm:t>
    </dgm:pt>
    <dgm:pt modelId="{058B0099-1499-45A6-BE38-0C25D53C3E0C}" type="sibTrans" cxnId="{CE63D1FF-D711-4935-AE86-1987E835921F}">
      <dgm:prSet/>
      <dgm:spPr/>
      <dgm:t>
        <a:bodyPr/>
        <a:lstStyle/>
        <a:p>
          <a:endParaRPr lang="en-US"/>
        </a:p>
      </dgm:t>
    </dgm:pt>
    <dgm:pt modelId="{83573BAA-A1BF-4626-BFFF-4B2147BF02B8}">
      <dgm:prSet custT="1"/>
      <dgm:spPr/>
      <dgm:t>
        <a:bodyPr/>
        <a:lstStyle/>
        <a:p>
          <a:r>
            <a:rPr lang="en-US" sz="2800"/>
            <a:t>Volunteer </a:t>
          </a:r>
        </a:p>
      </dgm:t>
    </dgm:pt>
    <dgm:pt modelId="{674A6F8E-02F2-4AEE-93EE-982BD8656F6E}" type="parTrans" cxnId="{4E3EC01B-691A-4021-9E60-E6FDCE7BB2BB}">
      <dgm:prSet/>
      <dgm:spPr/>
      <dgm:t>
        <a:bodyPr/>
        <a:lstStyle/>
        <a:p>
          <a:endParaRPr lang="en-US"/>
        </a:p>
      </dgm:t>
    </dgm:pt>
    <dgm:pt modelId="{D41BFC6F-0BB2-4F62-BBE8-30FD47C33BB5}" type="sibTrans" cxnId="{4E3EC01B-691A-4021-9E60-E6FDCE7BB2BB}">
      <dgm:prSet/>
      <dgm:spPr/>
      <dgm:t>
        <a:bodyPr/>
        <a:lstStyle/>
        <a:p>
          <a:endParaRPr lang="en-US"/>
        </a:p>
      </dgm:t>
    </dgm:pt>
    <dgm:pt modelId="{D5B5CF3F-D8F7-40A3-96E2-5134B5F60C60}">
      <dgm:prSet custT="1"/>
      <dgm:spPr/>
      <dgm:t>
        <a:bodyPr/>
        <a:lstStyle/>
        <a:p>
          <a:r>
            <a:rPr lang="en-US" sz="2800" dirty="0"/>
            <a:t>Develop a support system</a:t>
          </a:r>
        </a:p>
      </dgm:t>
    </dgm:pt>
    <dgm:pt modelId="{D4F7B485-CF72-454A-919C-C6E1084A3830}" type="parTrans" cxnId="{539FCE14-F9BF-436B-9455-5ECA1DB23677}">
      <dgm:prSet/>
      <dgm:spPr/>
      <dgm:t>
        <a:bodyPr/>
        <a:lstStyle/>
        <a:p>
          <a:endParaRPr lang="en-US"/>
        </a:p>
      </dgm:t>
    </dgm:pt>
    <dgm:pt modelId="{530CF231-C8AD-4577-BD87-B5C6F1D2E0FE}" type="sibTrans" cxnId="{539FCE14-F9BF-436B-9455-5ECA1DB23677}">
      <dgm:prSet/>
      <dgm:spPr/>
      <dgm:t>
        <a:bodyPr/>
        <a:lstStyle/>
        <a:p>
          <a:endParaRPr lang="en-US"/>
        </a:p>
      </dgm:t>
    </dgm:pt>
    <dgm:pt modelId="{3807DD08-44A8-43D2-885C-EF52A77C626F}" type="pres">
      <dgm:prSet presAssocID="{1ECD961B-F55A-44C2-B293-4DF2C7D2C9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BD1B49-77F6-4643-AA9D-DC0ACABCBE16}" type="pres">
      <dgm:prSet presAssocID="{7CF31E84-6B10-4970-89BF-3624128C1773}" presName="hierRoot1" presStyleCnt="0">
        <dgm:presLayoutVars>
          <dgm:hierBranch val="init"/>
        </dgm:presLayoutVars>
      </dgm:prSet>
      <dgm:spPr/>
    </dgm:pt>
    <dgm:pt modelId="{EB169D3D-8DE1-4C22-81D2-41F7B0CB79FA}" type="pres">
      <dgm:prSet presAssocID="{7CF31E84-6B10-4970-89BF-3624128C1773}" presName="rootComposite1" presStyleCnt="0"/>
      <dgm:spPr/>
    </dgm:pt>
    <dgm:pt modelId="{3E66DD9A-EC3C-4590-93C0-69EEE3251574}" type="pres">
      <dgm:prSet presAssocID="{7CF31E84-6B10-4970-89BF-3624128C177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99D214-91D8-49C6-9040-435E06945B3A}" type="pres">
      <dgm:prSet presAssocID="{7CF31E84-6B10-4970-89BF-3624128C177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0ACD0EE-8C7A-45FB-AD37-7A0A2B8B6ED8}" type="pres">
      <dgm:prSet presAssocID="{7CF31E84-6B10-4970-89BF-3624128C1773}" presName="hierChild2" presStyleCnt="0"/>
      <dgm:spPr/>
    </dgm:pt>
    <dgm:pt modelId="{40429207-4D80-4433-A281-54426EDA1DD2}" type="pres">
      <dgm:prSet presAssocID="{D5CFB448-6951-4937-91B8-550C36F7963E}" presName="Name64" presStyleLbl="parChTrans1D2" presStyleIdx="0" presStyleCnt="3"/>
      <dgm:spPr/>
      <dgm:t>
        <a:bodyPr/>
        <a:lstStyle/>
        <a:p>
          <a:endParaRPr lang="en-US"/>
        </a:p>
      </dgm:t>
    </dgm:pt>
    <dgm:pt modelId="{76FB6F9A-DFB2-48D2-837D-5F2C143EAD63}" type="pres">
      <dgm:prSet presAssocID="{7BEF8A09-3B3A-489D-91CD-0084C864A631}" presName="hierRoot2" presStyleCnt="0">
        <dgm:presLayoutVars>
          <dgm:hierBranch val="init"/>
        </dgm:presLayoutVars>
      </dgm:prSet>
      <dgm:spPr/>
    </dgm:pt>
    <dgm:pt modelId="{AA7AE8FC-609F-4E8C-BB04-93EF61F8EF7A}" type="pres">
      <dgm:prSet presAssocID="{7BEF8A09-3B3A-489D-91CD-0084C864A631}" presName="rootComposite" presStyleCnt="0"/>
      <dgm:spPr/>
    </dgm:pt>
    <dgm:pt modelId="{78FD943C-9FA9-4954-99EC-0B1197BF1A98}" type="pres">
      <dgm:prSet presAssocID="{7BEF8A09-3B3A-489D-91CD-0084C864A63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20F79B-D45C-4B3F-BA70-2B4217F63464}" type="pres">
      <dgm:prSet presAssocID="{7BEF8A09-3B3A-489D-91CD-0084C864A631}" presName="rootConnector" presStyleLbl="node2" presStyleIdx="0" presStyleCnt="3"/>
      <dgm:spPr/>
      <dgm:t>
        <a:bodyPr/>
        <a:lstStyle/>
        <a:p>
          <a:endParaRPr lang="en-US"/>
        </a:p>
      </dgm:t>
    </dgm:pt>
    <dgm:pt modelId="{A4361BA7-2445-4D15-8AEF-43C0E289E680}" type="pres">
      <dgm:prSet presAssocID="{7BEF8A09-3B3A-489D-91CD-0084C864A631}" presName="hierChild4" presStyleCnt="0"/>
      <dgm:spPr/>
    </dgm:pt>
    <dgm:pt modelId="{5E827CC0-1E25-4370-97AF-9061C6DA0B36}" type="pres">
      <dgm:prSet presAssocID="{7BEF8A09-3B3A-489D-91CD-0084C864A631}" presName="hierChild5" presStyleCnt="0"/>
      <dgm:spPr/>
    </dgm:pt>
    <dgm:pt modelId="{8DFD81E0-DDA5-43C0-8892-B22F36E90560}" type="pres">
      <dgm:prSet presAssocID="{674A6F8E-02F2-4AEE-93EE-982BD8656F6E}" presName="Name64" presStyleLbl="parChTrans1D2" presStyleIdx="1" presStyleCnt="3"/>
      <dgm:spPr/>
      <dgm:t>
        <a:bodyPr/>
        <a:lstStyle/>
        <a:p>
          <a:endParaRPr lang="en-US"/>
        </a:p>
      </dgm:t>
    </dgm:pt>
    <dgm:pt modelId="{4196BDD2-146B-4944-B72E-9BFFB3F5EB1D}" type="pres">
      <dgm:prSet presAssocID="{83573BAA-A1BF-4626-BFFF-4B2147BF02B8}" presName="hierRoot2" presStyleCnt="0">
        <dgm:presLayoutVars>
          <dgm:hierBranch val="init"/>
        </dgm:presLayoutVars>
      </dgm:prSet>
      <dgm:spPr/>
    </dgm:pt>
    <dgm:pt modelId="{83969D65-3E1E-4810-B22A-B405746D1AAB}" type="pres">
      <dgm:prSet presAssocID="{83573BAA-A1BF-4626-BFFF-4B2147BF02B8}" presName="rootComposite" presStyleCnt="0"/>
      <dgm:spPr/>
    </dgm:pt>
    <dgm:pt modelId="{A464469A-BF17-42DB-82FC-FD05433C346B}" type="pres">
      <dgm:prSet presAssocID="{83573BAA-A1BF-4626-BFFF-4B2147BF02B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EC281E-FA84-429D-8963-589111FA6C49}" type="pres">
      <dgm:prSet presAssocID="{83573BAA-A1BF-4626-BFFF-4B2147BF02B8}" presName="rootConnector" presStyleLbl="node2" presStyleIdx="1" presStyleCnt="3"/>
      <dgm:spPr/>
      <dgm:t>
        <a:bodyPr/>
        <a:lstStyle/>
        <a:p>
          <a:endParaRPr lang="en-US"/>
        </a:p>
      </dgm:t>
    </dgm:pt>
    <dgm:pt modelId="{C54C48A9-83B7-4A0F-AFFB-D144B711E50E}" type="pres">
      <dgm:prSet presAssocID="{83573BAA-A1BF-4626-BFFF-4B2147BF02B8}" presName="hierChild4" presStyleCnt="0"/>
      <dgm:spPr/>
    </dgm:pt>
    <dgm:pt modelId="{CDAC75AD-FA37-45E1-B00D-2D9111F92405}" type="pres">
      <dgm:prSet presAssocID="{83573BAA-A1BF-4626-BFFF-4B2147BF02B8}" presName="hierChild5" presStyleCnt="0"/>
      <dgm:spPr/>
    </dgm:pt>
    <dgm:pt modelId="{4A5EB76A-E610-4704-8086-501EC8783DA6}" type="pres">
      <dgm:prSet presAssocID="{D4F7B485-CF72-454A-919C-C6E1084A3830}" presName="Name64" presStyleLbl="parChTrans1D2" presStyleIdx="2" presStyleCnt="3"/>
      <dgm:spPr/>
      <dgm:t>
        <a:bodyPr/>
        <a:lstStyle/>
        <a:p>
          <a:endParaRPr lang="en-US"/>
        </a:p>
      </dgm:t>
    </dgm:pt>
    <dgm:pt modelId="{F09A8AB6-C48D-43A3-B98F-98496C92E626}" type="pres">
      <dgm:prSet presAssocID="{D5B5CF3F-D8F7-40A3-96E2-5134B5F60C60}" presName="hierRoot2" presStyleCnt="0">
        <dgm:presLayoutVars>
          <dgm:hierBranch val="init"/>
        </dgm:presLayoutVars>
      </dgm:prSet>
      <dgm:spPr/>
    </dgm:pt>
    <dgm:pt modelId="{B6B1F45C-3D45-407C-A84D-E437A64E0A5C}" type="pres">
      <dgm:prSet presAssocID="{D5B5CF3F-D8F7-40A3-96E2-5134B5F60C60}" presName="rootComposite" presStyleCnt="0"/>
      <dgm:spPr/>
    </dgm:pt>
    <dgm:pt modelId="{4A6280EF-491B-48A8-B9C3-5F7D3E6090A7}" type="pres">
      <dgm:prSet presAssocID="{D5B5CF3F-D8F7-40A3-96E2-5134B5F60C60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0FB542-44D2-4BBF-BFDD-C6D430EC5680}" type="pres">
      <dgm:prSet presAssocID="{D5B5CF3F-D8F7-40A3-96E2-5134B5F60C60}" presName="rootConnector" presStyleLbl="node2" presStyleIdx="2" presStyleCnt="3"/>
      <dgm:spPr/>
      <dgm:t>
        <a:bodyPr/>
        <a:lstStyle/>
        <a:p>
          <a:endParaRPr lang="en-US"/>
        </a:p>
      </dgm:t>
    </dgm:pt>
    <dgm:pt modelId="{207ACD69-9FC0-4481-BA6E-31E55F60D8F2}" type="pres">
      <dgm:prSet presAssocID="{D5B5CF3F-D8F7-40A3-96E2-5134B5F60C60}" presName="hierChild4" presStyleCnt="0"/>
      <dgm:spPr/>
    </dgm:pt>
    <dgm:pt modelId="{9453E7E2-4F87-41EC-89F8-6436A9A801D7}" type="pres">
      <dgm:prSet presAssocID="{D5B5CF3F-D8F7-40A3-96E2-5134B5F60C60}" presName="hierChild5" presStyleCnt="0"/>
      <dgm:spPr/>
    </dgm:pt>
    <dgm:pt modelId="{420A4519-9615-4DDF-AFBC-7E0F41B1C1A9}" type="pres">
      <dgm:prSet presAssocID="{7CF31E84-6B10-4970-89BF-3624128C1773}" presName="hierChild3" presStyleCnt="0"/>
      <dgm:spPr/>
    </dgm:pt>
  </dgm:ptLst>
  <dgm:cxnLst>
    <dgm:cxn modelId="{57A1ED8E-917A-4F31-A445-3642C4A265A7}" type="presOf" srcId="{D5B5CF3F-D8F7-40A3-96E2-5134B5F60C60}" destId="{4A6280EF-491B-48A8-B9C3-5F7D3E6090A7}" srcOrd="0" destOrd="0" presId="urn:microsoft.com/office/officeart/2009/3/layout/HorizontalOrganizationChart"/>
    <dgm:cxn modelId="{CE63D1FF-D711-4935-AE86-1987E835921F}" srcId="{7CF31E84-6B10-4970-89BF-3624128C1773}" destId="{7BEF8A09-3B3A-489D-91CD-0084C864A631}" srcOrd="0" destOrd="0" parTransId="{D5CFB448-6951-4937-91B8-550C36F7963E}" sibTransId="{058B0099-1499-45A6-BE38-0C25D53C3E0C}"/>
    <dgm:cxn modelId="{4BDF69E1-EDB6-43F8-B2A1-E82DC9727600}" type="presOf" srcId="{7BEF8A09-3B3A-489D-91CD-0084C864A631}" destId="{2D20F79B-D45C-4B3F-BA70-2B4217F63464}" srcOrd="1" destOrd="0" presId="urn:microsoft.com/office/officeart/2009/3/layout/HorizontalOrganizationChart"/>
    <dgm:cxn modelId="{539FCE14-F9BF-436B-9455-5ECA1DB23677}" srcId="{7CF31E84-6B10-4970-89BF-3624128C1773}" destId="{D5B5CF3F-D8F7-40A3-96E2-5134B5F60C60}" srcOrd="2" destOrd="0" parTransId="{D4F7B485-CF72-454A-919C-C6E1084A3830}" sibTransId="{530CF231-C8AD-4577-BD87-B5C6F1D2E0FE}"/>
    <dgm:cxn modelId="{4846E881-97BD-4B9E-8E0C-3660CC5EB9DD}" type="presOf" srcId="{D4F7B485-CF72-454A-919C-C6E1084A3830}" destId="{4A5EB76A-E610-4704-8086-501EC8783DA6}" srcOrd="0" destOrd="0" presId="urn:microsoft.com/office/officeart/2009/3/layout/HorizontalOrganizationChart"/>
    <dgm:cxn modelId="{CA104675-D3EB-4F46-AFE2-B9E8067F6C28}" type="presOf" srcId="{674A6F8E-02F2-4AEE-93EE-982BD8656F6E}" destId="{8DFD81E0-DDA5-43C0-8892-B22F36E90560}" srcOrd="0" destOrd="0" presId="urn:microsoft.com/office/officeart/2009/3/layout/HorizontalOrganizationChart"/>
    <dgm:cxn modelId="{A99A1A77-952A-49C0-8CBD-BC4C76CA91CF}" type="presOf" srcId="{1ECD961B-F55A-44C2-B293-4DF2C7D2C91F}" destId="{3807DD08-44A8-43D2-885C-EF52A77C626F}" srcOrd="0" destOrd="0" presId="urn:microsoft.com/office/officeart/2009/3/layout/HorizontalOrganizationChart"/>
    <dgm:cxn modelId="{175845A2-5AD3-47A3-9902-466D72EEA8D9}" type="presOf" srcId="{D5CFB448-6951-4937-91B8-550C36F7963E}" destId="{40429207-4D80-4433-A281-54426EDA1DD2}" srcOrd="0" destOrd="0" presId="urn:microsoft.com/office/officeart/2009/3/layout/HorizontalOrganizationChart"/>
    <dgm:cxn modelId="{9EAD3208-29D5-45C2-AAC0-EF224C9D3355}" type="presOf" srcId="{7CF31E84-6B10-4970-89BF-3624128C1773}" destId="{0199D214-91D8-49C6-9040-435E06945B3A}" srcOrd="1" destOrd="0" presId="urn:microsoft.com/office/officeart/2009/3/layout/HorizontalOrganizationChart"/>
    <dgm:cxn modelId="{0032FF4C-E59F-4FAB-8475-774AA80BF54A}" srcId="{1ECD961B-F55A-44C2-B293-4DF2C7D2C91F}" destId="{7CF31E84-6B10-4970-89BF-3624128C1773}" srcOrd="0" destOrd="0" parTransId="{FBFF2F16-01F0-4D98-9954-F971BCD730E3}" sibTransId="{A25AD61C-45B0-4F00-9876-CB53C0DF6B1A}"/>
    <dgm:cxn modelId="{4C07F468-2FA9-409B-A496-014782DB16D9}" type="presOf" srcId="{D5B5CF3F-D8F7-40A3-96E2-5134B5F60C60}" destId="{450FB542-44D2-4BBF-BFDD-C6D430EC5680}" srcOrd="1" destOrd="0" presId="urn:microsoft.com/office/officeart/2009/3/layout/HorizontalOrganizationChart"/>
    <dgm:cxn modelId="{AD0FBC8C-525A-4FB1-B11B-360E4B17AE2A}" type="presOf" srcId="{7BEF8A09-3B3A-489D-91CD-0084C864A631}" destId="{78FD943C-9FA9-4954-99EC-0B1197BF1A98}" srcOrd="0" destOrd="0" presId="urn:microsoft.com/office/officeart/2009/3/layout/HorizontalOrganizationChart"/>
    <dgm:cxn modelId="{BA50CC92-E634-4A75-8178-64B2E21B492A}" type="presOf" srcId="{83573BAA-A1BF-4626-BFFF-4B2147BF02B8}" destId="{15EC281E-FA84-429D-8963-589111FA6C49}" srcOrd="1" destOrd="0" presId="urn:microsoft.com/office/officeart/2009/3/layout/HorizontalOrganizationChart"/>
    <dgm:cxn modelId="{A8DCA663-FD8A-4933-A443-9483CF69A157}" type="presOf" srcId="{83573BAA-A1BF-4626-BFFF-4B2147BF02B8}" destId="{A464469A-BF17-42DB-82FC-FD05433C346B}" srcOrd="0" destOrd="0" presId="urn:microsoft.com/office/officeart/2009/3/layout/HorizontalOrganizationChart"/>
    <dgm:cxn modelId="{E938BB1F-0C4A-44EA-B28C-2C940BAD34B6}" type="presOf" srcId="{7CF31E84-6B10-4970-89BF-3624128C1773}" destId="{3E66DD9A-EC3C-4590-93C0-69EEE3251574}" srcOrd="0" destOrd="0" presId="urn:microsoft.com/office/officeart/2009/3/layout/HorizontalOrganizationChart"/>
    <dgm:cxn modelId="{4E3EC01B-691A-4021-9E60-E6FDCE7BB2BB}" srcId="{7CF31E84-6B10-4970-89BF-3624128C1773}" destId="{83573BAA-A1BF-4626-BFFF-4B2147BF02B8}" srcOrd="1" destOrd="0" parTransId="{674A6F8E-02F2-4AEE-93EE-982BD8656F6E}" sibTransId="{D41BFC6F-0BB2-4F62-BBE8-30FD47C33BB5}"/>
    <dgm:cxn modelId="{46E0BA18-7653-4EBA-96F3-211C26D8E614}" type="presParOf" srcId="{3807DD08-44A8-43D2-885C-EF52A77C626F}" destId="{CEBD1B49-77F6-4643-AA9D-DC0ACABCBE16}" srcOrd="0" destOrd="0" presId="urn:microsoft.com/office/officeart/2009/3/layout/HorizontalOrganizationChart"/>
    <dgm:cxn modelId="{3247CDB6-53AE-4CE4-BDBB-9F1470DB9377}" type="presParOf" srcId="{CEBD1B49-77F6-4643-AA9D-DC0ACABCBE16}" destId="{EB169D3D-8DE1-4C22-81D2-41F7B0CB79FA}" srcOrd="0" destOrd="0" presId="urn:microsoft.com/office/officeart/2009/3/layout/HorizontalOrganizationChart"/>
    <dgm:cxn modelId="{A6CD4504-DB60-43E2-9CC0-61599723C162}" type="presParOf" srcId="{EB169D3D-8DE1-4C22-81D2-41F7B0CB79FA}" destId="{3E66DD9A-EC3C-4590-93C0-69EEE3251574}" srcOrd="0" destOrd="0" presId="urn:microsoft.com/office/officeart/2009/3/layout/HorizontalOrganizationChart"/>
    <dgm:cxn modelId="{5B37B698-89F8-4BBB-AFD8-982E1623D6F2}" type="presParOf" srcId="{EB169D3D-8DE1-4C22-81D2-41F7B0CB79FA}" destId="{0199D214-91D8-49C6-9040-435E06945B3A}" srcOrd="1" destOrd="0" presId="urn:microsoft.com/office/officeart/2009/3/layout/HorizontalOrganizationChart"/>
    <dgm:cxn modelId="{FAF293F0-8022-43FA-8FD5-906377A46C55}" type="presParOf" srcId="{CEBD1B49-77F6-4643-AA9D-DC0ACABCBE16}" destId="{C0ACD0EE-8C7A-45FB-AD37-7A0A2B8B6ED8}" srcOrd="1" destOrd="0" presId="urn:microsoft.com/office/officeart/2009/3/layout/HorizontalOrganizationChart"/>
    <dgm:cxn modelId="{E1C606BE-FB89-4924-A30B-9D0241449BD7}" type="presParOf" srcId="{C0ACD0EE-8C7A-45FB-AD37-7A0A2B8B6ED8}" destId="{40429207-4D80-4433-A281-54426EDA1DD2}" srcOrd="0" destOrd="0" presId="urn:microsoft.com/office/officeart/2009/3/layout/HorizontalOrganizationChart"/>
    <dgm:cxn modelId="{44D04673-52C6-4E9D-BCCA-09564E8922AF}" type="presParOf" srcId="{C0ACD0EE-8C7A-45FB-AD37-7A0A2B8B6ED8}" destId="{76FB6F9A-DFB2-48D2-837D-5F2C143EAD63}" srcOrd="1" destOrd="0" presId="urn:microsoft.com/office/officeart/2009/3/layout/HorizontalOrganizationChart"/>
    <dgm:cxn modelId="{88D19292-D98D-4613-8CE2-B71037900230}" type="presParOf" srcId="{76FB6F9A-DFB2-48D2-837D-5F2C143EAD63}" destId="{AA7AE8FC-609F-4E8C-BB04-93EF61F8EF7A}" srcOrd="0" destOrd="0" presId="urn:microsoft.com/office/officeart/2009/3/layout/HorizontalOrganizationChart"/>
    <dgm:cxn modelId="{D2355252-258D-43DD-9E57-665BB656E3D3}" type="presParOf" srcId="{AA7AE8FC-609F-4E8C-BB04-93EF61F8EF7A}" destId="{78FD943C-9FA9-4954-99EC-0B1197BF1A98}" srcOrd="0" destOrd="0" presId="urn:microsoft.com/office/officeart/2009/3/layout/HorizontalOrganizationChart"/>
    <dgm:cxn modelId="{E1DA3D30-4A36-4ECC-8DEF-2610324D78A4}" type="presParOf" srcId="{AA7AE8FC-609F-4E8C-BB04-93EF61F8EF7A}" destId="{2D20F79B-D45C-4B3F-BA70-2B4217F63464}" srcOrd="1" destOrd="0" presId="urn:microsoft.com/office/officeart/2009/3/layout/HorizontalOrganizationChart"/>
    <dgm:cxn modelId="{11A56BA7-67A5-42FB-AC10-81F939C18A77}" type="presParOf" srcId="{76FB6F9A-DFB2-48D2-837D-5F2C143EAD63}" destId="{A4361BA7-2445-4D15-8AEF-43C0E289E680}" srcOrd="1" destOrd="0" presId="urn:microsoft.com/office/officeart/2009/3/layout/HorizontalOrganizationChart"/>
    <dgm:cxn modelId="{0E3B4B0E-A58B-4A78-AB73-101EB2633807}" type="presParOf" srcId="{76FB6F9A-DFB2-48D2-837D-5F2C143EAD63}" destId="{5E827CC0-1E25-4370-97AF-9061C6DA0B36}" srcOrd="2" destOrd="0" presId="urn:microsoft.com/office/officeart/2009/3/layout/HorizontalOrganizationChart"/>
    <dgm:cxn modelId="{9B68596F-7C6F-4270-B713-AEFAFB3F039F}" type="presParOf" srcId="{C0ACD0EE-8C7A-45FB-AD37-7A0A2B8B6ED8}" destId="{8DFD81E0-DDA5-43C0-8892-B22F36E90560}" srcOrd="2" destOrd="0" presId="urn:microsoft.com/office/officeart/2009/3/layout/HorizontalOrganizationChart"/>
    <dgm:cxn modelId="{D5516E34-BCF1-46C3-9A05-D329F8419434}" type="presParOf" srcId="{C0ACD0EE-8C7A-45FB-AD37-7A0A2B8B6ED8}" destId="{4196BDD2-146B-4944-B72E-9BFFB3F5EB1D}" srcOrd="3" destOrd="0" presId="urn:microsoft.com/office/officeart/2009/3/layout/HorizontalOrganizationChart"/>
    <dgm:cxn modelId="{1C4C8581-C58F-4613-9C68-6A29E7E8FFD1}" type="presParOf" srcId="{4196BDD2-146B-4944-B72E-9BFFB3F5EB1D}" destId="{83969D65-3E1E-4810-B22A-B405746D1AAB}" srcOrd="0" destOrd="0" presId="urn:microsoft.com/office/officeart/2009/3/layout/HorizontalOrganizationChart"/>
    <dgm:cxn modelId="{F7F5E757-D72B-4BE1-8939-593443902159}" type="presParOf" srcId="{83969D65-3E1E-4810-B22A-B405746D1AAB}" destId="{A464469A-BF17-42DB-82FC-FD05433C346B}" srcOrd="0" destOrd="0" presId="urn:microsoft.com/office/officeart/2009/3/layout/HorizontalOrganizationChart"/>
    <dgm:cxn modelId="{1E4F5F9C-690D-4665-8C8B-9A09B3A87061}" type="presParOf" srcId="{83969D65-3E1E-4810-B22A-B405746D1AAB}" destId="{15EC281E-FA84-429D-8963-589111FA6C49}" srcOrd="1" destOrd="0" presId="urn:microsoft.com/office/officeart/2009/3/layout/HorizontalOrganizationChart"/>
    <dgm:cxn modelId="{05D1A218-4EB1-41D9-8835-C243CDCD0B44}" type="presParOf" srcId="{4196BDD2-146B-4944-B72E-9BFFB3F5EB1D}" destId="{C54C48A9-83B7-4A0F-AFFB-D144B711E50E}" srcOrd="1" destOrd="0" presId="urn:microsoft.com/office/officeart/2009/3/layout/HorizontalOrganizationChart"/>
    <dgm:cxn modelId="{20FB2950-11A1-401D-8AE1-6862740DE289}" type="presParOf" srcId="{4196BDD2-146B-4944-B72E-9BFFB3F5EB1D}" destId="{CDAC75AD-FA37-45E1-B00D-2D9111F92405}" srcOrd="2" destOrd="0" presId="urn:microsoft.com/office/officeart/2009/3/layout/HorizontalOrganizationChart"/>
    <dgm:cxn modelId="{829671E3-558E-44AF-B632-4D65C9A0BEB2}" type="presParOf" srcId="{C0ACD0EE-8C7A-45FB-AD37-7A0A2B8B6ED8}" destId="{4A5EB76A-E610-4704-8086-501EC8783DA6}" srcOrd="4" destOrd="0" presId="urn:microsoft.com/office/officeart/2009/3/layout/HorizontalOrganizationChart"/>
    <dgm:cxn modelId="{EB958F56-754E-4CC4-AE9D-F62B8BFE8A7C}" type="presParOf" srcId="{C0ACD0EE-8C7A-45FB-AD37-7A0A2B8B6ED8}" destId="{F09A8AB6-C48D-43A3-B98F-98496C92E626}" srcOrd="5" destOrd="0" presId="urn:microsoft.com/office/officeart/2009/3/layout/HorizontalOrganizationChart"/>
    <dgm:cxn modelId="{B89D9C4D-15C0-483D-A8E4-895F86B37446}" type="presParOf" srcId="{F09A8AB6-C48D-43A3-B98F-98496C92E626}" destId="{B6B1F45C-3D45-407C-A84D-E437A64E0A5C}" srcOrd="0" destOrd="0" presId="urn:microsoft.com/office/officeart/2009/3/layout/HorizontalOrganizationChart"/>
    <dgm:cxn modelId="{3FDE269B-93A0-4BD7-A7A2-EFE6F01DCA29}" type="presParOf" srcId="{B6B1F45C-3D45-407C-A84D-E437A64E0A5C}" destId="{4A6280EF-491B-48A8-B9C3-5F7D3E6090A7}" srcOrd="0" destOrd="0" presId="urn:microsoft.com/office/officeart/2009/3/layout/HorizontalOrganizationChart"/>
    <dgm:cxn modelId="{3A77A29A-A4A6-492B-914E-FECDCC23B787}" type="presParOf" srcId="{B6B1F45C-3D45-407C-A84D-E437A64E0A5C}" destId="{450FB542-44D2-4BBF-BFDD-C6D430EC5680}" srcOrd="1" destOrd="0" presId="urn:microsoft.com/office/officeart/2009/3/layout/HorizontalOrganizationChart"/>
    <dgm:cxn modelId="{4681E02C-F563-405D-B8B8-75FFC55D25E2}" type="presParOf" srcId="{F09A8AB6-C48D-43A3-B98F-98496C92E626}" destId="{207ACD69-9FC0-4481-BA6E-31E55F60D8F2}" srcOrd="1" destOrd="0" presId="urn:microsoft.com/office/officeart/2009/3/layout/HorizontalOrganizationChart"/>
    <dgm:cxn modelId="{0A34C69F-A3CB-48B7-8B58-B663DFE84C66}" type="presParOf" srcId="{F09A8AB6-C48D-43A3-B98F-98496C92E626}" destId="{9453E7E2-4F87-41EC-89F8-6436A9A801D7}" srcOrd="2" destOrd="0" presId="urn:microsoft.com/office/officeart/2009/3/layout/HorizontalOrganizationChart"/>
    <dgm:cxn modelId="{BDE382F7-1D6E-4092-B7F0-3C974FF7B427}" type="presParOf" srcId="{CEBD1B49-77F6-4643-AA9D-DC0ACABCBE16}" destId="{420A4519-9615-4DDF-AFBC-7E0F41B1C1A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2595F-619E-4302-A4CB-071F07BEC163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F466A5D-5B4A-402F-B990-8D9ECD9B9CDE}">
      <dgm:prSet custT="1"/>
      <dgm:spPr/>
      <dgm:t>
        <a:bodyPr/>
        <a:lstStyle/>
        <a:p>
          <a:r>
            <a:rPr lang="en-US" sz="2000"/>
            <a:t>Save</a:t>
          </a:r>
        </a:p>
      </dgm:t>
    </dgm:pt>
    <dgm:pt modelId="{7D08958D-522B-4704-A03E-CB8FC5F65562}" type="parTrans" cxnId="{45969DA9-804E-4281-8B51-7454353541F0}">
      <dgm:prSet/>
      <dgm:spPr/>
      <dgm:t>
        <a:bodyPr/>
        <a:lstStyle/>
        <a:p>
          <a:endParaRPr lang="en-US" sz="2000"/>
        </a:p>
      </dgm:t>
    </dgm:pt>
    <dgm:pt modelId="{400545CA-53E0-42F2-B0A4-6B6125010959}" type="sibTrans" cxnId="{45969DA9-804E-4281-8B51-7454353541F0}">
      <dgm:prSet/>
      <dgm:spPr/>
      <dgm:t>
        <a:bodyPr/>
        <a:lstStyle/>
        <a:p>
          <a:endParaRPr lang="en-US" sz="2000"/>
        </a:p>
      </dgm:t>
    </dgm:pt>
    <dgm:pt modelId="{85313654-2CBE-4451-BEFD-037EB2FA12FB}">
      <dgm:prSet custT="1"/>
      <dgm:spPr/>
      <dgm:t>
        <a:bodyPr/>
        <a:lstStyle/>
        <a:p>
          <a:r>
            <a:rPr lang="en-US" sz="2000" dirty="0"/>
            <a:t>Save distractions for later</a:t>
          </a:r>
        </a:p>
      </dgm:t>
    </dgm:pt>
    <dgm:pt modelId="{AADFC0BB-0E11-41AA-9498-D067EA4D6FC2}" type="parTrans" cxnId="{6751DBA6-13AD-46D4-AFD0-1D557DF7E629}">
      <dgm:prSet/>
      <dgm:spPr/>
      <dgm:t>
        <a:bodyPr/>
        <a:lstStyle/>
        <a:p>
          <a:endParaRPr lang="en-US" sz="2000"/>
        </a:p>
      </dgm:t>
    </dgm:pt>
    <dgm:pt modelId="{F0061E70-0583-4BB1-9300-87A5E48F7FD8}" type="sibTrans" cxnId="{6751DBA6-13AD-46D4-AFD0-1D557DF7E629}">
      <dgm:prSet/>
      <dgm:spPr/>
      <dgm:t>
        <a:bodyPr/>
        <a:lstStyle/>
        <a:p>
          <a:endParaRPr lang="en-US" sz="2000"/>
        </a:p>
      </dgm:t>
    </dgm:pt>
    <dgm:pt modelId="{CDD9A9AB-88C3-4043-B806-C9A332B0D765}">
      <dgm:prSet custT="1"/>
      <dgm:spPr/>
      <dgm:t>
        <a:bodyPr/>
        <a:lstStyle/>
        <a:p>
          <a:r>
            <a:rPr lang="en-US" sz="2000"/>
            <a:t>Subdivide</a:t>
          </a:r>
        </a:p>
      </dgm:t>
    </dgm:pt>
    <dgm:pt modelId="{4BF547D4-1969-477E-8971-9FD2EAE2CD78}" type="parTrans" cxnId="{C96CAC43-ECC7-415B-963C-A526C6F688FA}">
      <dgm:prSet/>
      <dgm:spPr/>
      <dgm:t>
        <a:bodyPr/>
        <a:lstStyle/>
        <a:p>
          <a:endParaRPr lang="en-US" sz="2000"/>
        </a:p>
      </dgm:t>
    </dgm:pt>
    <dgm:pt modelId="{0D8EDC0B-3944-4118-977B-F8BF24638EBA}" type="sibTrans" cxnId="{C96CAC43-ECC7-415B-963C-A526C6F688FA}">
      <dgm:prSet/>
      <dgm:spPr/>
      <dgm:t>
        <a:bodyPr/>
        <a:lstStyle/>
        <a:p>
          <a:endParaRPr lang="en-US" sz="2000"/>
        </a:p>
      </dgm:t>
    </dgm:pt>
    <dgm:pt modelId="{1963280B-0D34-4761-8DD2-5F2095019D35}">
      <dgm:prSet custT="1"/>
      <dgm:spPr/>
      <dgm:t>
        <a:bodyPr/>
        <a:lstStyle/>
        <a:p>
          <a:r>
            <a:rPr lang="en-US" sz="2000"/>
            <a:t>Subdivide your tasks</a:t>
          </a:r>
        </a:p>
      </dgm:t>
    </dgm:pt>
    <dgm:pt modelId="{08EBC34F-6C19-4E6F-9FCE-93F8D5815446}" type="parTrans" cxnId="{8DF25844-BA80-44D7-9619-F26B3E93BF9D}">
      <dgm:prSet/>
      <dgm:spPr/>
      <dgm:t>
        <a:bodyPr/>
        <a:lstStyle/>
        <a:p>
          <a:endParaRPr lang="en-US" sz="2000"/>
        </a:p>
      </dgm:t>
    </dgm:pt>
    <dgm:pt modelId="{52A9D607-7C37-4831-B053-BB621CD259BC}" type="sibTrans" cxnId="{8DF25844-BA80-44D7-9619-F26B3E93BF9D}">
      <dgm:prSet/>
      <dgm:spPr/>
      <dgm:t>
        <a:bodyPr/>
        <a:lstStyle/>
        <a:p>
          <a:endParaRPr lang="en-US" sz="2000"/>
        </a:p>
      </dgm:t>
    </dgm:pt>
    <dgm:pt modelId="{FAAD1E5D-1417-4909-B2EB-7557A716A20A}">
      <dgm:prSet custT="1"/>
      <dgm:spPr/>
      <dgm:t>
        <a:bodyPr/>
        <a:lstStyle/>
        <a:p>
          <a:r>
            <a:rPr lang="en-US" sz="2000"/>
            <a:t>Leverage</a:t>
          </a:r>
        </a:p>
      </dgm:t>
    </dgm:pt>
    <dgm:pt modelId="{F0F71339-9584-4F59-AA89-85928D17D35D}" type="parTrans" cxnId="{3D59CAC9-896C-44B8-A894-FD0B79B6EF81}">
      <dgm:prSet/>
      <dgm:spPr/>
      <dgm:t>
        <a:bodyPr/>
        <a:lstStyle/>
        <a:p>
          <a:endParaRPr lang="en-US" sz="2000"/>
        </a:p>
      </dgm:t>
    </dgm:pt>
    <dgm:pt modelId="{EEDF7314-DF47-4BDA-A530-BB85FAB061DA}" type="sibTrans" cxnId="{3D59CAC9-896C-44B8-A894-FD0B79B6EF81}">
      <dgm:prSet/>
      <dgm:spPr/>
      <dgm:t>
        <a:bodyPr/>
        <a:lstStyle/>
        <a:p>
          <a:endParaRPr lang="en-US" sz="2000"/>
        </a:p>
      </dgm:t>
    </dgm:pt>
    <dgm:pt modelId="{3C2DE272-D8F8-4959-9062-B2FFA3390F03}">
      <dgm:prSet custT="1"/>
      <dgm:spPr/>
      <dgm:t>
        <a:bodyPr/>
        <a:lstStyle/>
        <a:p>
          <a:r>
            <a:rPr lang="en-US" sz="2000"/>
            <a:t>Leverage shortcuts</a:t>
          </a:r>
        </a:p>
      </dgm:t>
    </dgm:pt>
    <dgm:pt modelId="{3025380A-765B-4ADB-8DB2-871E70317432}" type="parTrans" cxnId="{9136C020-9929-4E01-A20E-3BE9CB8FB899}">
      <dgm:prSet/>
      <dgm:spPr/>
      <dgm:t>
        <a:bodyPr/>
        <a:lstStyle/>
        <a:p>
          <a:endParaRPr lang="en-US" sz="2000"/>
        </a:p>
      </dgm:t>
    </dgm:pt>
    <dgm:pt modelId="{73AAB244-B567-47C8-88EF-1C85141189CD}" type="sibTrans" cxnId="{9136C020-9929-4E01-A20E-3BE9CB8FB899}">
      <dgm:prSet/>
      <dgm:spPr/>
      <dgm:t>
        <a:bodyPr/>
        <a:lstStyle/>
        <a:p>
          <a:endParaRPr lang="en-US" sz="2000"/>
        </a:p>
      </dgm:t>
    </dgm:pt>
    <dgm:pt modelId="{DDDF03FB-84F1-47DA-A06C-B0BBD52493C3}">
      <dgm:prSet custT="1"/>
      <dgm:spPr/>
      <dgm:t>
        <a:bodyPr/>
        <a:lstStyle/>
        <a:p>
          <a:r>
            <a:rPr lang="en-US" sz="2000"/>
            <a:t>Match</a:t>
          </a:r>
        </a:p>
      </dgm:t>
    </dgm:pt>
    <dgm:pt modelId="{AB2DA8BD-7C20-4BA8-928B-F24B85E714EE}" type="parTrans" cxnId="{C24D67F7-54ED-4A3E-BD6F-A49FF7BA19B4}">
      <dgm:prSet/>
      <dgm:spPr/>
      <dgm:t>
        <a:bodyPr/>
        <a:lstStyle/>
        <a:p>
          <a:endParaRPr lang="en-US" sz="2000"/>
        </a:p>
      </dgm:t>
    </dgm:pt>
    <dgm:pt modelId="{DE62B9C8-F981-4709-8B13-681CEF036BCD}" type="sibTrans" cxnId="{C24D67F7-54ED-4A3E-BD6F-A49FF7BA19B4}">
      <dgm:prSet/>
      <dgm:spPr/>
      <dgm:t>
        <a:bodyPr/>
        <a:lstStyle/>
        <a:p>
          <a:endParaRPr lang="en-US" sz="2000"/>
        </a:p>
      </dgm:t>
    </dgm:pt>
    <dgm:pt modelId="{947E792C-C6B3-49B5-AC37-6CA535198D4A}">
      <dgm:prSet custT="1"/>
      <dgm:spPr/>
      <dgm:t>
        <a:bodyPr/>
        <a:lstStyle/>
        <a:p>
          <a:r>
            <a:rPr lang="en-US" sz="2000"/>
            <a:t>Match the task to your energy</a:t>
          </a:r>
        </a:p>
      </dgm:t>
    </dgm:pt>
    <dgm:pt modelId="{D6349FC7-3993-4AC8-AAA4-A644B91672D3}" type="parTrans" cxnId="{FF6CEA07-3301-44B8-8B58-E9839E00A1BE}">
      <dgm:prSet/>
      <dgm:spPr/>
      <dgm:t>
        <a:bodyPr/>
        <a:lstStyle/>
        <a:p>
          <a:endParaRPr lang="en-US" sz="2000"/>
        </a:p>
      </dgm:t>
    </dgm:pt>
    <dgm:pt modelId="{F4F8334E-3159-4C8A-8C77-B1D915EAEC37}" type="sibTrans" cxnId="{FF6CEA07-3301-44B8-8B58-E9839E00A1BE}">
      <dgm:prSet/>
      <dgm:spPr/>
      <dgm:t>
        <a:bodyPr/>
        <a:lstStyle/>
        <a:p>
          <a:endParaRPr lang="en-US" sz="2000"/>
        </a:p>
      </dgm:t>
    </dgm:pt>
    <dgm:pt modelId="{BFCF188A-E98D-4767-83B4-8DFF832B4FB1}">
      <dgm:prSet custT="1"/>
      <dgm:spPr/>
      <dgm:t>
        <a:bodyPr/>
        <a:lstStyle/>
        <a:p>
          <a:r>
            <a:rPr lang="en-US" sz="2000"/>
            <a:t>Find</a:t>
          </a:r>
        </a:p>
      </dgm:t>
    </dgm:pt>
    <dgm:pt modelId="{25E418DE-1286-4218-843D-558F82D6C5BB}" type="parTrans" cxnId="{8F70F692-6D4A-4A8D-B40A-A252CE041E5D}">
      <dgm:prSet/>
      <dgm:spPr/>
      <dgm:t>
        <a:bodyPr/>
        <a:lstStyle/>
        <a:p>
          <a:endParaRPr lang="en-US" sz="2000"/>
        </a:p>
      </dgm:t>
    </dgm:pt>
    <dgm:pt modelId="{7554C7E1-3300-4F5C-8A37-40AE773E8D2F}" type="sibTrans" cxnId="{8F70F692-6D4A-4A8D-B40A-A252CE041E5D}">
      <dgm:prSet/>
      <dgm:spPr/>
      <dgm:t>
        <a:bodyPr/>
        <a:lstStyle/>
        <a:p>
          <a:endParaRPr lang="en-US" sz="2000"/>
        </a:p>
      </dgm:t>
    </dgm:pt>
    <dgm:pt modelId="{E503BFF5-99D8-450E-9292-99C2EC2B7A23}">
      <dgm:prSet custT="1"/>
      <dgm:spPr/>
      <dgm:t>
        <a:bodyPr/>
        <a:lstStyle/>
        <a:p>
          <a:r>
            <a:rPr lang="en-US" sz="2000"/>
            <a:t>Find the best tactics that work for you. </a:t>
          </a:r>
        </a:p>
      </dgm:t>
    </dgm:pt>
    <dgm:pt modelId="{3ED58827-C1E3-4E4B-8AE2-63E3F1AB6416}" type="parTrans" cxnId="{FB2CD3B3-3F68-4BA5-AD9A-9AB2A3A2CA35}">
      <dgm:prSet/>
      <dgm:spPr/>
      <dgm:t>
        <a:bodyPr/>
        <a:lstStyle/>
        <a:p>
          <a:endParaRPr lang="en-US" sz="2000"/>
        </a:p>
      </dgm:t>
    </dgm:pt>
    <dgm:pt modelId="{12D9E253-9BAF-41C4-AEC7-6F95A2880FEC}" type="sibTrans" cxnId="{FB2CD3B3-3F68-4BA5-AD9A-9AB2A3A2CA35}">
      <dgm:prSet/>
      <dgm:spPr/>
      <dgm:t>
        <a:bodyPr/>
        <a:lstStyle/>
        <a:p>
          <a:endParaRPr lang="en-US" sz="2000"/>
        </a:p>
      </dgm:t>
    </dgm:pt>
    <dgm:pt modelId="{7AF91684-2E7C-4781-A102-19A061F8B42B}" type="pres">
      <dgm:prSet presAssocID="{95B2595F-619E-4302-A4CB-071F07BEC1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323500-402F-4B00-8B59-89BD9A455F8C}" type="pres">
      <dgm:prSet presAssocID="{1F466A5D-5B4A-402F-B990-8D9ECD9B9CDE}" presName="linNode" presStyleCnt="0"/>
      <dgm:spPr/>
    </dgm:pt>
    <dgm:pt modelId="{CE31DDFA-F41B-431A-83B6-4937ADB331B0}" type="pres">
      <dgm:prSet presAssocID="{1F466A5D-5B4A-402F-B990-8D9ECD9B9CDE}" presName="parentText" presStyleLbl="alignNode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1BD420ED-35B9-4FAD-88F5-4453BB151613}" type="pres">
      <dgm:prSet presAssocID="{1F466A5D-5B4A-402F-B990-8D9ECD9B9CDE}" presName="descendantText" presStyleLbl="alignAccFollow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29445800-6FFD-479A-BE3B-12E9046B5D3F}" type="pres">
      <dgm:prSet presAssocID="{400545CA-53E0-42F2-B0A4-6B6125010959}" presName="sp" presStyleCnt="0"/>
      <dgm:spPr/>
    </dgm:pt>
    <dgm:pt modelId="{C86BB738-92B9-4130-86D9-4685900405ED}" type="pres">
      <dgm:prSet presAssocID="{CDD9A9AB-88C3-4043-B806-C9A332B0D765}" presName="linNode" presStyleCnt="0"/>
      <dgm:spPr/>
    </dgm:pt>
    <dgm:pt modelId="{380A9907-4C9A-4E9D-B102-5F4A9CC7709F}" type="pres">
      <dgm:prSet presAssocID="{CDD9A9AB-88C3-4043-B806-C9A332B0D765}" presName="parentText" presStyleLbl="alignNode1" presStyleIdx="1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42C75A56-657E-47CB-9B68-86C55AC30F32}" type="pres">
      <dgm:prSet presAssocID="{CDD9A9AB-88C3-4043-B806-C9A332B0D765}" presName="descendantText" presStyleLbl="alignAccFollow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0F91A0C0-1635-4C45-9E8E-DBBC97A6DE2A}" type="pres">
      <dgm:prSet presAssocID="{0D8EDC0B-3944-4118-977B-F8BF24638EBA}" presName="sp" presStyleCnt="0"/>
      <dgm:spPr/>
    </dgm:pt>
    <dgm:pt modelId="{7DE3F7E4-8C55-4C49-A830-9FC4D58C0E97}" type="pres">
      <dgm:prSet presAssocID="{FAAD1E5D-1417-4909-B2EB-7557A716A20A}" presName="linNode" presStyleCnt="0"/>
      <dgm:spPr/>
    </dgm:pt>
    <dgm:pt modelId="{7B2CD0E2-5DAA-4245-9255-EBDF470F9B45}" type="pres">
      <dgm:prSet presAssocID="{FAAD1E5D-1417-4909-B2EB-7557A716A20A}" presName="parentText" presStyleLbl="alignNode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ABB8E015-0BC7-48FB-A3A8-81A4B3716527}" type="pres">
      <dgm:prSet presAssocID="{FAAD1E5D-1417-4909-B2EB-7557A716A20A}" presName="descendantText" presStyleLbl="alignAccFollow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AAF2E8EB-D15E-44A8-961E-2DE9058A676C}" type="pres">
      <dgm:prSet presAssocID="{EEDF7314-DF47-4BDA-A530-BB85FAB061DA}" presName="sp" presStyleCnt="0"/>
      <dgm:spPr/>
    </dgm:pt>
    <dgm:pt modelId="{98316100-4D85-40B4-A502-2BB028B8A479}" type="pres">
      <dgm:prSet presAssocID="{DDDF03FB-84F1-47DA-A06C-B0BBD52493C3}" presName="linNode" presStyleCnt="0"/>
      <dgm:spPr/>
    </dgm:pt>
    <dgm:pt modelId="{C91B8679-109D-42C9-8B29-44E30B0DE60C}" type="pres">
      <dgm:prSet presAssocID="{DDDF03FB-84F1-47DA-A06C-B0BBD52493C3}" presName="parentText" presStyleLbl="alignNode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4E5318F3-6280-4282-9846-ED0AB47F98D3}" type="pres">
      <dgm:prSet presAssocID="{DDDF03FB-84F1-47DA-A06C-B0BBD52493C3}" presName="descendantText" presStyleLbl="alignAccFollow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06140CA9-AAE1-4E0D-BF3E-52F53F886997}" type="pres">
      <dgm:prSet presAssocID="{DE62B9C8-F981-4709-8B13-681CEF036BCD}" presName="sp" presStyleCnt="0"/>
      <dgm:spPr/>
    </dgm:pt>
    <dgm:pt modelId="{3077BA0E-0E4D-465B-866F-4A3050E35343}" type="pres">
      <dgm:prSet presAssocID="{BFCF188A-E98D-4767-83B4-8DFF832B4FB1}" presName="linNode" presStyleCnt="0"/>
      <dgm:spPr/>
    </dgm:pt>
    <dgm:pt modelId="{E3BDBBA7-007A-4360-8751-C1762A6F17CB}" type="pres">
      <dgm:prSet presAssocID="{BFCF188A-E98D-4767-83B4-8DFF832B4FB1}" presName="parentText" presStyleLbl="alignNode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D3C99FC-0C69-463A-A88C-561F925D9D79}" type="pres">
      <dgm:prSet presAssocID="{BFCF188A-E98D-4767-83B4-8DFF832B4FB1}" presName="descendantText" presStyleLbl="alignAccFollow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6751DBA6-13AD-46D4-AFD0-1D557DF7E629}" srcId="{1F466A5D-5B4A-402F-B990-8D9ECD9B9CDE}" destId="{85313654-2CBE-4451-BEFD-037EB2FA12FB}" srcOrd="0" destOrd="0" parTransId="{AADFC0BB-0E11-41AA-9498-D067EA4D6FC2}" sibTransId="{F0061E70-0583-4BB1-9300-87A5E48F7FD8}"/>
    <dgm:cxn modelId="{FF6CEA07-3301-44B8-8B58-E9839E00A1BE}" srcId="{DDDF03FB-84F1-47DA-A06C-B0BBD52493C3}" destId="{947E792C-C6B3-49B5-AC37-6CA535198D4A}" srcOrd="0" destOrd="0" parTransId="{D6349FC7-3993-4AC8-AAA4-A644B91672D3}" sibTransId="{F4F8334E-3159-4C8A-8C77-B1D915EAEC37}"/>
    <dgm:cxn modelId="{9136C020-9929-4E01-A20E-3BE9CB8FB899}" srcId="{FAAD1E5D-1417-4909-B2EB-7557A716A20A}" destId="{3C2DE272-D8F8-4959-9062-B2FFA3390F03}" srcOrd="0" destOrd="0" parTransId="{3025380A-765B-4ADB-8DB2-871E70317432}" sibTransId="{73AAB244-B567-47C8-88EF-1C85141189CD}"/>
    <dgm:cxn modelId="{5E0BDFA7-7C5E-4195-84C5-8416E4C52BAD}" type="presOf" srcId="{FAAD1E5D-1417-4909-B2EB-7557A716A20A}" destId="{7B2CD0E2-5DAA-4245-9255-EBDF470F9B45}" srcOrd="0" destOrd="0" presId="urn:microsoft.com/office/officeart/2016/7/layout/VerticalSolidActionList"/>
    <dgm:cxn modelId="{D7C9C8DE-0FA0-4CFE-897A-470BC5D25537}" type="presOf" srcId="{1F466A5D-5B4A-402F-B990-8D9ECD9B9CDE}" destId="{CE31DDFA-F41B-431A-83B6-4937ADB331B0}" srcOrd="0" destOrd="0" presId="urn:microsoft.com/office/officeart/2016/7/layout/VerticalSolidActionList"/>
    <dgm:cxn modelId="{A437BB22-2485-4D37-A33E-49C294F917D8}" type="presOf" srcId="{E503BFF5-99D8-450E-9292-99C2EC2B7A23}" destId="{DD3C99FC-0C69-463A-A88C-561F925D9D79}" srcOrd="0" destOrd="0" presId="urn:microsoft.com/office/officeart/2016/7/layout/VerticalSolidActionList"/>
    <dgm:cxn modelId="{8F70F692-6D4A-4A8D-B40A-A252CE041E5D}" srcId="{95B2595F-619E-4302-A4CB-071F07BEC163}" destId="{BFCF188A-E98D-4767-83B4-8DFF832B4FB1}" srcOrd="4" destOrd="0" parTransId="{25E418DE-1286-4218-843D-558F82D6C5BB}" sibTransId="{7554C7E1-3300-4F5C-8A37-40AE773E8D2F}"/>
    <dgm:cxn modelId="{B5128C71-A151-42B0-907E-7C27B0BD71AC}" type="presOf" srcId="{947E792C-C6B3-49B5-AC37-6CA535198D4A}" destId="{4E5318F3-6280-4282-9846-ED0AB47F98D3}" srcOrd="0" destOrd="0" presId="urn:microsoft.com/office/officeart/2016/7/layout/VerticalSolidActionList"/>
    <dgm:cxn modelId="{13DC449D-66D9-49BA-85A2-ACC101B1930B}" type="presOf" srcId="{3C2DE272-D8F8-4959-9062-B2FFA3390F03}" destId="{ABB8E015-0BC7-48FB-A3A8-81A4B3716527}" srcOrd="0" destOrd="0" presId="urn:microsoft.com/office/officeart/2016/7/layout/VerticalSolidActionList"/>
    <dgm:cxn modelId="{FB2CD3B3-3F68-4BA5-AD9A-9AB2A3A2CA35}" srcId="{BFCF188A-E98D-4767-83B4-8DFF832B4FB1}" destId="{E503BFF5-99D8-450E-9292-99C2EC2B7A23}" srcOrd="0" destOrd="0" parTransId="{3ED58827-C1E3-4E4B-8AE2-63E3F1AB6416}" sibTransId="{12D9E253-9BAF-41C4-AEC7-6F95A2880FEC}"/>
    <dgm:cxn modelId="{C0A82F50-A5ED-4F14-95CE-E9AF1CE42FBB}" type="presOf" srcId="{95B2595F-619E-4302-A4CB-071F07BEC163}" destId="{7AF91684-2E7C-4781-A102-19A061F8B42B}" srcOrd="0" destOrd="0" presId="urn:microsoft.com/office/officeart/2016/7/layout/VerticalSolidActionList"/>
    <dgm:cxn modelId="{C96CAC43-ECC7-415B-963C-A526C6F688FA}" srcId="{95B2595F-619E-4302-A4CB-071F07BEC163}" destId="{CDD9A9AB-88C3-4043-B806-C9A332B0D765}" srcOrd="1" destOrd="0" parTransId="{4BF547D4-1969-477E-8971-9FD2EAE2CD78}" sibTransId="{0D8EDC0B-3944-4118-977B-F8BF24638EBA}"/>
    <dgm:cxn modelId="{C24D67F7-54ED-4A3E-BD6F-A49FF7BA19B4}" srcId="{95B2595F-619E-4302-A4CB-071F07BEC163}" destId="{DDDF03FB-84F1-47DA-A06C-B0BBD52493C3}" srcOrd="3" destOrd="0" parTransId="{AB2DA8BD-7C20-4BA8-928B-F24B85E714EE}" sibTransId="{DE62B9C8-F981-4709-8B13-681CEF036BCD}"/>
    <dgm:cxn modelId="{3D59CAC9-896C-44B8-A894-FD0B79B6EF81}" srcId="{95B2595F-619E-4302-A4CB-071F07BEC163}" destId="{FAAD1E5D-1417-4909-B2EB-7557A716A20A}" srcOrd="2" destOrd="0" parTransId="{F0F71339-9584-4F59-AA89-85928D17D35D}" sibTransId="{EEDF7314-DF47-4BDA-A530-BB85FAB061DA}"/>
    <dgm:cxn modelId="{426273DD-BFD9-4C6A-9611-2FE82EB17032}" type="presOf" srcId="{CDD9A9AB-88C3-4043-B806-C9A332B0D765}" destId="{380A9907-4C9A-4E9D-B102-5F4A9CC7709F}" srcOrd="0" destOrd="0" presId="urn:microsoft.com/office/officeart/2016/7/layout/VerticalSolidActionList"/>
    <dgm:cxn modelId="{8B8BDF9E-4CFC-402D-BF1B-EA8E6CB43F08}" type="presOf" srcId="{1963280B-0D34-4761-8DD2-5F2095019D35}" destId="{42C75A56-657E-47CB-9B68-86C55AC30F32}" srcOrd="0" destOrd="0" presId="urn:microsoft.com/office/officeart/2016/7/layout/VerticalSolidActionList"/>
    <dgm:cxn modelId="{A9AB3D76-8836-4AC2-BA76-F9FA43416F95}" type="presOf" srcId="{BFCF188A-E98D-4767-83B4-8DFF832B4FB1}" destId="{E3BDBBA7-007A-4360-8751-C1762A6F17CB}" srcOrd="0" destOrd="0" presId="urn:microsoft.com/office/officeart/2016/7/layout/VerticalSolidActionList"/>
    <dgm:cxn modelId="{45969DA9-804E-4281-8B51-7454353541F0}" srcId="{95B2595F-619E-4302-A4CB-071F07BEC163}" destId="{1F466A5D-5B4A-402F-B990-8D9ECD9B9CDE}" srcOrd="0" destOrd="0" parTransId="{7D08958D-522B-4704-A03E-CB8FC5F65562}" sibTransId="{400545CA-53E0-42F2-B0A4-6B6125010959}"/>
    <dgm:cxn modelId="{C4CCF835-9934-4F53-B7E0-A932EAAC19D2}" type="presOf" srcId="{DDDF03FB-84F1-47DA-A06C-B0BBD52493C3}" destId="{C91B8679-109D-42C9-8B29-44E30B0DE60C}" srcOrd="0" destOrd="0" presId="urn:microsoft.com/office/officeart/2016/7/layout/VerticalSolidActionList"/>
    <dgm:cxn modelId="{8DF25844-BA80-44D7-9619-F26B3E93BF9D}" srcId="{CDD9A9AB-88C3-4043-B806-C9A332B0D765}" destId="{1963280B-0D34-4761-8DD2-5F2095019D35}" srcOrd="0" destOrd="0" parTransId="{08EBC34F-6C19-4E6F-9FCE-93F8D5815446}" sibTransId="{52A9D607-7C37-4831-B053-BB621CD259BC}"/>
    <dgm:cxn modelId="{9270829D-15A0-4057-B0D1-3A82F05EC505}" type="presOf" srcId="{85313654-2CBE-4451-BEFD-037EB2FA12FB}" destId="{1BD420ED-35B9-4FAD-88F5-4453BB151613}" srcOrd="0" destOrd="0" presId="urn:microsoft.com/office/officeart/2016/7/layout/VerticalSolidActionList"/>
    <dgm:cxn modelId="{27591975-558B-4488-B22C-87ADE6676469}" type="presParOf" srcId="{7AF91684-2E7C-4781-A102-19A061F8B42B}" destId="{A0323500-402F-4B00-8B59-89BD9A455F8C}" srcOrd="0" destOrd="0" presId="urn:microsoft.com/office/officeart/2016/7/layout/VerticalSolidActionList"/>
    <dgm:cxn modelId="{46B67D7A-CC9E-4134-8129-14EBBEDE793D}" type="presParOf" srcId="{A0323500-402F-4B00-8B59-89BD9A455F8C}" destId="{CE31DDFA-F41B-431A-83B6-4937ADB331B0}" srcOrd="0" destOrd="0" presId="urn:microsoft.com/office/officeart/2016/7/layout/VerticalSolidActionList"/>
    <dgm:cxn modelId="{8505C24B-0867-4178-8D8C-F4D765FE1794}" type="presParOf" srcId="{A0323500-402F-4B00-8B59-89BD9A455F8C}" destId="{1BD420ED-35B9-4FAD-88F5-4453BB151613}" srcOrd="1" destOrd="0" presId="urn:microsoft.com/office/officeart/2016/7/layout/VerticalSolidActionList"/>
    <dgm:cxn modelId="{49B526EF-85BE-4EBE-AE37-D828E8F27A4B}" type="presParOf" srcId="{7AF91684-2E7C-4781-A102-19A061F8B42B}" destId="{29445800-6FFD-479A-BE3B-12E9046B5D3F}" srcOrd="1" destOrd="0" presId="urn:microsoft.com/office/officeart/2016/7/layout/VerticalSolidActionList"/>
    <dgm:cxn modelId="{7781BC40-778E-448B-8118-88B205B2AF8F}" type="presParOf" srcId="{7AF91684-2E7C-4781-A102-19A061F8B42B}" destId="{C86BB738-92B9-4130-86D9-4685900405ED}" srcOrd="2" destOrd="0" presId="urn:microsoft.com/office/officeart/2016/7/layout/VerticalSolidActionList"/>
    <dgm:cxn modelId="{339D1648-C80E-408D-A4B0-1F3740D3D04E}" type="presParOf" srcId="{C86BB738-92B9-4130-86D9-4685900405ED}" destId="{380A9907-4C9A-4E9D-B102-5F4A9CC7709F}" srcOrd="0" destOrd="0" presId="urn:microsoft.com/office/officeart/2016/7/layout/VerticalSolidActionList"/>
    <dgm:cxn modelId="{79D805DE-C18A-44D6-84DB-AB8FEF931360}" type="presParOf" srcId="{C86BB738-92B9-4130-86D9-4685900405ED}" destId="{42C75A56-657E-47CB-9B68-86C55AC30F32}" srcOrd="1" destOrd="0" presId="urn:microsoft.com/office/officeart/2016/7/layout/VerticalSolidActionList"/>
    <dgm:cxn modelId="{6D13D623-E9A9-410E-9C7A-03E37AC73497}" type="presParOf" srcId="{7AF91684-2E7C-4781-A102-19A061F8B42B}" destId="{0F91A0C0-1635-4C45-9E8E-DBBC97A6DE2A}" srcOrd="3" destOrd="0" presId="urn:microsoft.com/office/officeart/2016/7/layout/VerticalSolidActionList"/>
    <dgm:cxn modelId="{FC746AE4-BC69-4E63-991E-F4D6AB214669}" type="presParOf" srcId="{7AF91684-2E7C-4781-A102-19A061F8B42B}" destId="{7DE3F7E4-8C55-4C49-A830-9FC4D58C0E97}" srcOrd="4" destOrd="0" presId="urn:microsoft.com/office/officeart/2016/7/layout/VerticalSolidActionList"/>
    <dgm:cxn modelId="{E357B554-E916-414E-9B86-BB687116DB82}" type="presParOf" srcId="{7DE3F7E4-8C55-4C49-A830-9FC4D58C0E97}" destId="{7B2CD0E2-5DAA-4245-9255-EBDF470F9B45}" srcOrd="0" destOrd="0" presId="urn:microsoft.com/office/officeart/2016/7/layout/VerticalSolidActionList"/>
    <dgm:cxn modelId="{5227C543-9847-4294-9FAE-6EC4BB1DF886}" type="presParOf" srcId="{7DE3F7E4-8C55-4C49-A830-9FC4D58C0E97}" destId="{ABB8E015-0BC7-48FB-A3A8-81A4B3716527}" srcOrd="1" destOrd="0" presId="urn:microsoft.com/office/officeart/2016/7/layout/VerticalSolidActionList"/>
    <dgm:cxn modelId="{73E1696C-4BFD-48B2-8ACD-9459DE0ECDCA}" type="presParOf" srcId="{7AF91684-2E7C-4781-A102-19A061F8B42B}" destId="{AAF2E8EB-D15E-44A8-961E-2DE9058A676C}" srcOrd="5" destOrd="0" presId="urn:microsoft.com/office/officeart/2016/7/layout/VerticalSolidActionList"/>
    <dgm:cxn modelId="{63974437-679C-4F1C-B1E8-5A0006431970}" type="presParOf" srcId="{7AF91684-2E7C-4781-A102-19A061F8B42B}" destId="{98316100-4D85-40B4-A502-2BB028B8A479}" srcOrd="6" destOrd="0" presId="urn:microsoft.com/office/officeart/2016/7/layout/VerticalSolidActionList"/>
    <dgm:cxn modelId="{49D9DA68-E209-4F81-B047-A0F5A6EE2451}" type="presParOf" srcId="{98316100-4D85-40B4-A502-2BB028B8A479}" destId="{C91B8679-109D-42C9-8B29-44E30B0DE60C}" srcOrd="0" destOrd="0" presId="urn:microsoft.com/office/officeart/2016/7/layout/VerticalSolidActionList"/>
    <dgm:cxn modelId="{20A567DD-C4B4-452E-BD94-54EFB2F72B3F}" type="presParOf" srcId="{98316100-4D85-40B4-A502-2BB028B8A479}" destId="{4E5318F3-6280-4282-9846-ED0AB47F98D3}" srcOrd="1" destOrd="0" presId="urn:microsoft.com/office/officeart/2016/7/layout/VerticalSolidActionList"/>
    <dgm:cxn modelId="{BE43E551-63B7-4F5B-9321-11185D7EF687}" type="presParOf" srcId="{7AF91684-2E7C-4781-A102-19A061F8B42B}" destId="{06140CA9-AAE1-4E0D-BF3E-52F53F886997}" srcOrd="7" destOrd="0" presId="urn:microsoft.com/office/officeart/2016/7/layout/VerticalSolidActionList"/>
    <dgm:cxn modelId="{D3167ACF-2629-4459-B177-852F97C72B98}" type="presParOf" srcId="{7AF91684-2E7C-4781-A102-19A061F8B42B}" destId="{3077BA0E-0E4D-465B-866F-4A3050E35343}" srcOrd="8" destOrd="0" presId="urn:microsoft.com/office/officeart/2016/7/layout/VerticalSolidActionList"/>
    <dgm:cxn modelId="{E45F5F2F-6D5F-448C-9322-CEAA39F23CB9}" type="presParOf" srcId="{3077BA0E-0E4D-465B-866F-4A3050E35343}" destId="{E3BDBBA7-007A-4360-8751-C1762A6F17CB}" srcOrd="0" destOrd="0" presId="urn:microsoft.com/office/officeart/2016/7/layout/VerticalSolidActionList"/>
    <dgm:cxn modelId="{CA4201D0-76EE-4F55-A0CF-67942951D9F3}" type="presParOf" srcId="{3077BA0E-0E4D-465B-866F-4A3050E35343}" destId="{DD3C99FC-0C69-463A-A88C-561F925D9D7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EB76A-E610-4704-8086-501EC8783DA6}">
      <dsp:nvSpPr>
        <dsp:cNvPr id="0" name=""/>
        <dsp:cNvSpPr/>
      </dsp:nvSpPr>
      <dsp:spPr>
        <a:xfrm>
          <a:off x="3279229" y="2046741"/>
          <a:ext cx="655141" cy="1408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7570" y="0"/>
              </a:lnTo>
              <a:lnTo>
                <a:pt x="327570" y="1408554"/>
              </a:lnTo>
              <a:lnTo>
                <a:pt x="655141" y="1408554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D81E0-DDA5-43C0-8892-B22F36E90560}">
      <dsp:nvSpPr>
        <dsp:cNvPr id="0" name=""/>
        <dsp:cNvSpPr/>
      </dsp:nvSpPr>
      <dsp:spPr>
        <a:xfrm>
          <a:off x="3279229" y="2001020"/>
          <a:ext cx="6551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5141" y="4572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29207-4D80-4433-A281-54426EDA1DD2}">
      <dsp:nvSpPr>
        <dsp:cNvPr id="0" name=""/>
        <dsp:cNvSpPr/>
      </dsp:nvSpPr>
      <dsp:spPr>
        <a:xfrm>
          <a:off x="3279229" y="638186"/>
          <a:ext cx="655141" cy="1408554"/>
        </a:xfrm>
        <a:custGeom>
          <a:avLst/>
          <a:gdLst/>
          <a:ahLst/>
          <a:cxnLst/>
          <a:rect l="0" t="0" r="0" b="0"/>
          <a:pathLst>
            <a:path>
              <a:moveTo>
                <a:pt x="0" y="1408554"/>
              </a:moveTo>
              <a:lnTo>
                <a:pt x="327570" y="1408554"/>
              </a:lnTo>
              <a:lnTo>
                <a:pt x="327570" y="0"/>
              </a:lnTo>
              <a:lnTo>
                <a:pt x="655141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6DD9A-EC3C-4590-93C0-69EEE3251574}">
      <dsp:nvSpPr>
        <dsp:cNvPr id="0" name=""/>
        <dsp:cNvSpPr/>
      </dsp:nvSpPr>
      <dsp:spPr>
        <a:xfrm>
          <a:off x="3522" y="1547195"/>
          <a:ext cx="3275707" cy="9990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Self-Care</a:t>
          </a:r>
          <a:endParaRPr lang="en-US" sz="3200" kern="1200" dirty="0"/>
        </a:p>
      </dsp:txBody>
      <dsp:txXfrm>
        <a:off x="3522" y="1547195"/>
        <a:ext cx="3275707" cy="999090"/>
      </dsp:txXfrm>
    </dsp:sp>
    <dsp:sp modelId="{78FD943C-9FA9-4954-99EC-0B1197BF1A98}">
      <dsp:nvSpPr>
        <dsp:cNvPr id="0" name=""/>
        <dsp:cNvSpPr/>
      </dsp:nvSpPr>
      <dsp:spPr>
        <a:xfrm>
          <a:off x="3934370" y="138641"/>
          <a:ext cx="3275707" cy="9990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Relax </a:t>
          </a:r>
        </a:p>
      </dsp:txBody>
      <dsp:txXfrm>
        <a:off x="3934370" y="138641"/>
        <a:ext cx="3275707" cy="999090"/>
      </dsp:txXfrm>
    </dsp:sp>
    <dsp:sp modelId="{A464469A-BF17-42DB-82FC-FD05433C346B}">
      <dsp:nvSpPr>
        <dsp:cNvPr id="0" name=""/>
        <dsp:cNvSpPr/>
      </dsp:nvSpPr>
      <dsp:spPr>
        <a:xfrm>
          <a:off x="3934370" y="1547195"/>
          <a:ext cx="3275707" cy="9990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Volunteer </a:t>
          </a:r>
        </a:p>
      </dsp:txBody>
      <dsp:txXfrm>
        <a:off x="3934370" y="1547195"/>
        <a:ext cx="3275707" cy="999090"/>
      </dsp:txXfrm>
    </dsp:sp>
    <dsp:sp modelId="{4A6280EF-491B-48A8-B9C3-5F7D3E6090A7}">
      <dsp:nvSpPr>
        <dsp:cNvPr id="0" name=""/>
        <dsp:cNvSpPr/>
      </dsp:nvSpPr>
      <dsp:spPr>
        <a:xfrm>
          <a:off x="3934370" y="2955749"/>
          <a:ext cx="3275707" cy="9990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Develop a support system</a:t>
          </a:r>
        </a:p>
      </dsp:txBody>
      <dsp:txXfrm>
        <a:off x="3934370" y="2955749"/>
        <a:ext cx="3275707" cy="9990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420ED-35B9-4FAD-88F5-4453BB151613}">
      <dsp:nvSpPr>
        <dsp:cNvPr id="0" name=""/>
        <dsp:cNvSpPr/>
      </dsp:nvSpPr>
      <dsp:spPr>
        <a:xfrm>
          <a:off x="1237790" y="2338"/>
          <a:ext cx="4951162" cy="102583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66" tIns="260561" rIns="96066" bIns="26056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Save distractions for later</a:t>
          </a:r>
        </a:p>
      </dsp:txBody>
      <dsp:txXfrm>
        <a:off x="1237790" y="2338"/>
        <a:ext cx="4951162" cy="1025832"/>
      </dsp:txXfrm>
    </dsp:sp>
    <dsp:sp modelId="{CE31DDFA-F41B-431A-83B6-4937ADB331B0}">
      <dsp:nvSpPr>
        <dsp:cNvPr id="0" name=""/>
        <dsp:cNvSpPr/>
      </dsp:nvSpPr>
      <dsp:spPr>
        <a:xfrm>
          <a:off x="0" y="2338"/>
          <a:ext cx="1237790" cy="10258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00" tIns="101329" rIns="65500" bIns="10132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Save</a:t>
          </a:r>
        </a:p>
      </dsp:txBody>
      <dsp:txXfrm>
        <a:off x="0" y="2338"/>
        <a:ext cx="1237790" cy="1025832"/>
      </dsp:txXfrm>
    </dsp:sp>
    <dsp:sp modelId="{42C75A56-657E-47CB-9B68-86C55AC30F32}">
      <dsp:nvSpPr>
        <dsp:cNvPr id="0" name=""/>
        <dsp:cNvSpPr/>
      </dsp:nvSpPr>
      <dsp:spPr>
        <a:xfrm>
          <a:off x="1237790" y="1089719"/>
          <a:ext cx="4951162" cy="1025832"/>
        </a:xfrm>
        <a:prstGeom prst="rect">
          <a:avLst/>
        </a:prstGeom>
        <a:solidFill>
          <a:schemeClr val="accent2">
            <a:tint val="40000"/>
            <a:alpha val="90000"/>
            <a:hueOff val="3052880"/>
            <a:satOff val="-17639"/>
            <a:lumOff val="-979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3052880"/>
              <a:satOff val="-17639"/>
              <a:lumOff val="-9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66" tIns="260561" rIns="96066" bIns="26056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Subdivide your tasks</a:t>
          </a:r>
        </a:p>
      </dsp:txBody>
      <dsp:txXfrm>
        <a:off x="1237790" y="1089719"/>
        <a:ext cx="4951162" cy="1025832"/>
      </dsp:txXfrm>
    </dsp:sp>
    <dsp:sp modelId="{380A9907-4C9A-4E9D-B102-5F4A9CC7709F}">
      <dsp:nvSpPr>
        <dsp:cNvPr id="0" name=""/>
        <dsp:cNvSpPr/>
      </dsp:nvSpPr>
      <dsp:spPr>
        <a:xfrm>
          <a:off x="0" y="1089719"/>
          <a:ext cx="1237790" cy="1025832"/>
        </a:xfrm>
        <a:prstGeom prst="rect">
          <a:avLst/>
        </a:prstGeom>
        <a:gradFill rotWithShape="0">
          <a:gsLst>
            <a:gs pos="0">
              <a:schemeClr val="accent2">
                <a:hueOff val="2740011"/>
                <a:satOff val="-14815"/>
                <a:lumOff val="588"/>
                <a:alphaOff val="0"/>
                <a:tint val="96000"/>
                <a:lumMod val="100000"/>
              </a:schemeClr>
            </a:gs>
            <a:gs pos="78000">
              <a:schemeClr val="accent2">
                <a:hueOff val="2740011"/>
                <a:satOff val="-14815"/>
                <a:lumOff val="588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2740011"/>
              <a:satOff val="-14815"/>
              <a:lumOff val="5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00" tIns="101329" rIns="65500" bIns="10132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Subdivide</a:t>
          </a:r>
        </a:p>
      </dsp:txBody>
      <dsp:txXfrm>
        <a:off x="0" y="1089719"/>
        <a:ext cx="1237790" cy="1025832"/>
      </dsp:txXfrm>
    </dsp:sp>
    <dsp:sp modelId="{ABB8E015-0BC7-48FB-A3A8-81A4B3716527}">
      <dsp:nvSpPr>
        <dsp:cNvPr id="0" name=""/>
        <dsp:cNvSpPr/>
      </dsp:nvSpPr>
      <dsp:spPr>
        <a:xfrm>
          <a:off x="1237790" y="2177101"/>
          <a:ext cx="4951162" cy="1025832"/>
        </a:xfrm>
        <a:prstGeom prst="rect">
          <a:avLst/>
        </a:prstGeom>
        <a:solidFill>
          <a:schemeClr val="accent2">
            <a:tint val="40000"/>
            <a:alpha val="90000"/>
            <a:hueOff val="6105760"/>
            <a:satOff val="-35277"/>
            <a:lumOff val="-1958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6105760"/>
              <a:satOff val="-35277"/>
              <a:lumOff val="-19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66" tIns="260561" rIns="96066" bIns="26056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Leverage shortcuts</a:t>
          </a:r>
        </a:p>
      </dsp:txBody>
      <dsp:txXfrm>
        <a:off x="1237790" y="2177101"/>
        <a:ext cx="4951162" cy="1025832"/>
      </dsp:txXfrm>
    </dsp:sp>
    <dsp:sp modelId="{7B2CD0E2-5DAA-4245-9255-EBDF470F9B45}">
      <dsp:nvSpPr>
        <dsp:cNvPr id="0" name=""/>
        <dsp:cNvSpPr/>
      </dsp:nvSpPr>
      <dsp:spPr>
        <a:xfrm>
          <a:off x="0" y="2177101"/>
          <a:ext cx="1237790" cy="1025832"/>
        </a:xfrm>
        <a:prstGeom prst="rect">
          <a:avLst/>
        </a:prstGeom>
        <a:gradFill rotWithShape="0">
          <a:gsLst>
            <a:gs pos="0">
              <a:schemeClr val="accent2">
                <a:hueOff val="5480022"/>
                <a:satOff val="-29630"/>
                <a:lumOff val="1177"/>
                <a:alphaOff val="0"/>
                <a:tint val="96000"/>
                <a:lumMod val="100000"/>
              </a:schemeClr>
            </a:gs>
            <a:gs pos="78000">
              <a:schemeClr val="accent2">
                <a:hueOff val="5480022"/>
                <a:satOff val="-29630"/>
                <a:lumOff val="1177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5480022"/>
              <a:satOff val="-29630"/>
              <a:lumOff val="117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00" tIns="101329" rIns="65500" bIns="10132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Leverage</a:t>
          </a:r>
        </a:p>
      </dsp:txBody>
      <dsp:txXfrm>
        <a:off x="0" y="2177101"/>
        <a:ext cx="1237790" cy="1025832"/>
      </dsp:txXfrm>
    </dsp:sp>
    <dsp:sp modelId="{4E5318F3-6280-4282-9846-ED0AB47F98D3}">
      <dsp:nvSpPr>
        <dsp:cNvPr id="0" name=""/>
        <dsp:cNvSpPr/>
      </dsp:nvSpPr>
      <dsp:spPr>
        <a:xfrm>
          <a:off x="1237790" y="3264483"/>
          <a:ext cx="4951162" cy="1025832"/>
        </a:xfrm>
        <a:prstGeom prst="rect">
          <a:avLst/>
        </a:prstGeom>
        <a:solidFill>
          <a:schemeClr val="accent2">
            <a:tint val="40000"/>
            <a:alpha val="90000"/>
            <a:hueOff val="9158641"/>
            <a:satOff val="-52916"/>
            <a:lumOff val="-2938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9158641"/>
              <a:satOff val="-52916"/>
              <a:lumOff val="-293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66" tIns="260561" rIns="96066" bIns="26056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Match the task to your energy</a:t>
          </a:r>
        </a:p>
      </dsp:txBody>
      <dsp:txXfrm>
        <a:off x="1237790" y="3264483"/>
        <a:ext cx="4951162" cy="1025832"/>
      </dsp:txXfrm>
    </dsp:sp>
    <dsp:sp modelId="{C91B8679-109D-42C9-8B29-44E30B0DE60C}">
      <dsp:nvSpPr>
        <dsp:cNvPr id="0" name=""/>
        <dsp:cNvSpPr/>
      </dsp:nvSpPr>
      <dsp:spPr>
        <a:xfrm>
          <a:off x="0" y="3264483"/>
          <a:ext cx="1237790" cy="1025832"/>
        </a:xfrm>
        <a:prstGeom prst="rect">
          <a:avLst/>
        </a:prstGeom>
        <a:gradFill rotWithShape="0">
          <a:gsLst>
            <a:gs pos="0">
              <a:schemeClr val="accent2">
                <a:hueOff val="8220033"/>
                <a:satOff val="-44445"/>
                <a:lumOff val="1765"/>
                <a:alphaOff val="0"/>
                <a:tint val="96000"/>
                <a:lumMod val="100000"/>
              </a:schemeClr>
            </a:gs>
            <a:gs pos="78000">
              <a:schemeClr val="accent2">
                <a:hueOff val="8220033"/>
                <a:satOff val="-44445"/>
                <a:lumOff val="1765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8220033"/>
              <a:satOff val="-44445"/>
              <a:lumOff val="176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00" tIns="101329" rIns="65500" bIns="10132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Match</a:t>
          </a:r>
        </a:p>
      </dsp:txBody>
      <dsp:txXfrm>
        <a:off x="0" y="3264483"/>
        <a:ext cx="1237790" cy="1025832"/>
      </dsp:txXfrm>
    </dsp:sp>
    <dsp:sp modelId="{DD3C99FC-0C69-463A-A88C-561F925D9D79}">
      <dsp:nvSpPr>
        <dsp:cNvPr id="0" name=""/>
        <dsp:cNvSpPr/>
      </dsp:nvSpPr>
      <dsp:spPr>
        <a:xfrm>
          <a:off x="1237790" y="4351865"/>
          <a:ext cx="4951162" cy="1025832"/>
        </a:xfrm>
        <a:prstGeom prst="rect">
          <a:avLst/>
        </a:prstGeom>
        <a:solidFill>
          <a:schemeClr val="accent2">
            <a:tint val="40000"/>
            <a:alpha val="90000"/>
            <a:hueOff val="12211521"/>
            <a:satOff val="-70555"/>
            <a:lumOff val="-3917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12211521"/>
              <a:satOff val="-70555"/>
              <a:lumOff val="-39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66" tIns="260561" rIns="96066" bIns="26056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Find the best tactics that work for you. </a:t>
          </a:r>
        </a:p>
      </dsp:txBody>
      <dsp:txXfrm>
        <a:off x="1237790" y="4351865"/>
        <a:ext cx="4951162" cy="1025832"/>
      </dsp:txXfrm>
    </dsp:sp>
    <dsp:sp modelId="{E3BDBBA7-007A-4360-8751-C1762A6F17CB}">
      <dsp:nvSpPr>
        <dsp:cNvPr id="0" name=""/>
        <dsp:cNvSpPr/>
      </dsp:nvSpPr>
      <dsp:spPr>
        <a:xfrm>
          <a:off x="0" y="4351865"/>
          <a:ext cx="1237790" cy="1025832"/>
        </a:xfrm>
        <a:prstGeom prst="rect">
          <a:avLst/>
        </a:prstGeom>
        <a:gradFill rotWithShape="0">
          <a:gsLst>
            <a:gs pos="0">
              <a:schemeClr val="accent2">
                <a:hueOff val="10960044"/>
                <a:satOff val="-59260"/>
                <a:lumOff val="2353"/>
                <a:alphaOff val="0"/>
                <a:tint val="96000"/>
                <a:lumMod val="100000"/>
              </a:schemeClr>
            </a:gs>
            <a:gs pos="78000">
              <a:schemeClr val="accent2">
                <a:hueOff val="10960044"/>
                <a:satOff val="-59260"/>
                <a:lumOff val="2353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10960044"/>
              <a:satOff val="-59260"/>
              <a:lumOff val="235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5500" tIns="101329" rIns="65500" bIns="10132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Find</a:t>
          </a:r>
        </a:p>
      </dsp:txBody>
      <dsp:txXfrm>
        <a:off x="0" y="4351865"/>
        <a:ext cx="1237790" cy="1025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A62CE-D0D3-4A6E-92E9-38E1A5D946C5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71A11-FC04-480F-8E5D-5C16B8BE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2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9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45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4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43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fontAlgn="base"/>
            <a:endParaRPr lang="en-US" sz="2800" b="0" i="0" dirty="0">
              <a:solidFill>
                <a:srgbClr val="646464"/>
              </a:solidFill>
              <a:effectLst/>
              <a:latin typeface="lato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42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fontAlgn="base"/>
            <a:endParaRPr lang="en-US" sz="2800" b="0" i="0" dirty="0">
              <a:solidFill>
                <a:srgbClr val="646464"/>
              </a:solidFill>
              <a:effectLst/>
              <a:latin typeface="lato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20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18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6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379"/>
              </a:spcAft>
              <a:buSzPts val="1000"/>
              <a:tabLst>
                <a:tab pos="462229" algn="l"/>
              </a:tabLst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50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4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40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35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25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672" indent="-346672">
              <a:lnSpc>
                <a:spcPct val="107000"/>
              </a:lnSpc>
              <a:spcBef>
                <a:spcPts val="0"/>
              </a:spcBef>
              <a:spcAft>
                <a:spcPts val="809"/>
              </a:spcAft>
              <a:buSzPts val="1000"/>
              <a:buFont typeface="Symbol" panose="05050102010706020507" pitchFamily="18" charset="2"/>
              <a:buChar char=""/>
              <a:tabLst>
                <a:tab pos="462229" algn="l"/>
              </a:tabLs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8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15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05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44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50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90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00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73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3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66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3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9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42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BC8B4-E4A6-4B5D-9A2F-EB071B008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71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8421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2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2" y="4050837"/>
            <a:ext cx="7768959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77308B1-3AA8-445C-B9E7-25CFE3FFAA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6248400"/>
            <a:ext cx="2551051" cy="3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621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2700871"/>
            <a:ext cx="8463620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540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4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9"/>
            <a:ext cx="4120896" cy="33041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9"/>
            <a:ext cx="4120896" cy="33041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7011" y="6041366"/>
            <a:ext cx="912176" cy="365125"/>
          </a:xfrm>
          <a:prstGeom prst="rect">
            <a:avLst/>
          </a:prstGeom>
        </p:spPr>
        <p:txBody>
          <a:bodyPr/>
          <a:lstStyle/>
          <a:p>
            <a:fld id="{F3CA95C9-E353-4D5F-9DEE-820E2A1F9C49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12799" y="6041366"/>
            <a:ext cx="61639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2903" y="6041366"/>
            <a:ext cx="683517" cy="365125"/>
          </a:xfrm>
          <a:prstGeom prst="rect">
            <a:avLst/>
          </a:prstGeom>
        </p:spPr>
        <p:txBody>
          <a:bodyPr/>
          <a:lstStyle/>
          <a:p>
            <a:fld id="{3271960C-9FED-418E-8B3D-63344A6D4F1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86342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92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2982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98604"/>
            <a:ext cx="3720243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8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2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10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0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81147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65792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100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432783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76262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617" y="790378"/>
            <a:ext cx="60975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243434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3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65805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147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3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03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6481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 preserve="1">
  <p:cSld name="Title + 1 column half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917" y="0"/>
            <a:ext cx="6100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1" name="Google Shape;61;p10"/>
          <p:cNvSpPr/>
          <p:nvPr/>
        </p:nvSpPr>
        <p:spPr>
          <a:xfrm>
            <a:off x="6099871" y="0"/>
            <a:ext cx="150800" cy="68580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81900" y="767333"/>
            <a:ext cx="4689600" cy="1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81900" y="2131467"/>
            <a:ext cx="4689600" cy="3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892" lvl="0" indent="-228595" rtl="0">
              <a:spcBef>
                <a:spcPts val="450"/>
              </a:spcBef>
              <a:spcAft>
                <a:spcPts val="0"/>
              </a:spcAft>
              <a:buSzPts val="1200"/>
              <a:buChar char="▪"/>
              <a:defRPr sz="900"/>
            </a:lvl1pPr>
            <a:lvl2pPr marL="685784" lvl="1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2pPr>
            <a:lvl3pPr marL="1028675" lvl="2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3pPr>
            <a:lvl4pPr marL="1371566" lvl="3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4pPr>
            <a:lvl5pPr marL="1714457" lvl="4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5pPr>
            <a:lvl6pPr marL="2057349" lvl="5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6pPr>
            <a:lvl7pPr marL="2400240" lvl="6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7pPr>
            <a:lvl8pPr marL="2743132" lvl="7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8pPr>
            <a:lvl9pPr marL="3086023" lvl="8" indent="-228595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6692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3296500" y="0"/>
            <a:ext cx="150800" cy="68580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3447300" y="0"/>
            <a:ext cx="8744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12600" y="767333"/>
            <a:ext cx="2728400" cy="5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120833" y="767333"/>
            <a:ext cx="7461600" cy="5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892" lvl="0" indent="-238119">
              <a:spcBef>
                <a:spcPts val="450"/>
              </a:spcBef>
              <a:spcAft>
                <a:spcPts val="0"/>
              </a:spcAft>
              <a:buSzPts val="1400"/>
              <a:buChar char="▪"/>
              <a:defRPr/>
            </a:lvl1pPr>
            <a:lvl2pPr marL="685784" lvl="1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028675" lvl="2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371566" lvl="3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1714457" lvl="4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057349" lvl="5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2400240" lvl="6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2743132" lvl="7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3086023" lvl="8" indent="-238119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0973134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06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3"/>
            <a:ext cx="10972800" cy="5973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fld id="{513B628A-034F-414B-9145-3E14FAA56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0556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828800"/>
            <a:ext cx="109728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1319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8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3903E8-1E88-4E5E-A39E-5104486298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29722" y="2133600"/>
            <a:ext cx="4117479" cy="38807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8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527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6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2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6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0F0D-3601-46D7-9138-4B71997C828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21E1-724E-49E7-B77A-6FEA72EF3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8" y="-8468"/>
            <a:ext cx="1222842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5886EB1-F919-4BA5-B7BE-482BAC440D6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6248400"/>
            <a:ext cx="2551051" cy="3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Ø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Ø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mmons.wikimedia.org/wiki/File:Commons-emblem-question.sv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://pngimg.com/download/3799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offee-cup-coffee-break-holiday-39383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nden-27.blogspot.com/2015/04/un-bosque-de-secuoyas-en-cantabria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pixeirein.gr/thank-you-success-dvd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183" y="14478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andara" panose="020E0502030303020204" pitchFamily="34" charset="0"/>
              </a:rPr>
              <a:t>Prioritize for Work-Life Balance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16389" y="2073490"/>
            <a:ext cx="3855572" cy="4989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Laurel Brown</a:t>
            </a:r>
            <a:endParaRPr 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16389" y="2723872"/>
            <a:ext cx="4197096" cy="1294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Assistant Director, University of Florida Community Engagement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92" y="1783930"/>
            <a:ext cx="3800763" cy="419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25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EA322E-BB59-4A01-8FCD-3B41CA23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812" y="514067"/>
            <a:ext cx="7648121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dirty="0">
                <a:solidFill>
                  <a:schemeClr val="accent1"/>
                </a:solidFill>
              </a:rPr>
              <a:t>HEALTHY RELATIONSHIP WITH WORK</a:t>
            </a:r>
          </a:p>
        </p:txBody>
      </p:sp>
      <p:graphicFrame>
        <p:nvGraphicFramePr>
          <p:cNvPr id="12" name="TextBox 2">
            <a:extLst>
              <a:ext uri="{FF2B5EF4-FFF2-40B4-BE49-F238E27FC236}">
                <a16:creationId xmlns:a16="http://schemas.microsoft.com/office/drawing/2014/main" id="{04EB1596-4975-401B-BBB2-8D572B10BAB0}"/>
              </a:ext>
            </a:extLst>
          </p:cNvPr>
          <p:cNvGraphicFramePr/>
          <p:nvPr>
            <p:extLst/>
          </p:nvPr>
        </p:nvGraphicFramePr>
        <p:xfrm>
          <a:off x="2342806" y="1790306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51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322E-BB59-4A01-8FCD-3B41CA23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551" y="609600"/>
            <a:ext cx="280295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/>
              <a:t>THE CONSEQUENCES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B7D49-4C72-4961-9DBB-0FCB3D4A1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8129"/>
          <a:stretch/>
        </p:blipFill>
        <p:spPr>
          <a:xfrm>
            <a:off x="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4CDA05-6F73-4F2B-8422-F00D01DDDC40}"/>
              </a:ext>
            </a:extLst>
          </p:cNvPr>
          <p:cNvSpPr txBox="1"/>
          <p:nvPr/>
        </p:nvSpPr>
        <p:spPr>
          <a:xfrm>
            <a:off x="5439412" y="1717909"/>
            <a:ext cx="3497271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Fatigue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3 in 10 workers have had an accident, made a serious mistake or felt exceptionally stressed as a result of tiredness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23% of construction industry employees and 28% of manufacturing workers admitted falling asleep at work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322E-BB59-4A01-8FCD-3B41CA23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551" y="609600"/>
            <a:ext cx="280295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/>
              <a:t>THE CONSEQUENCES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CDA05-6F73-4F2B-8422-F00D01DDDC40}"/>
              </a:ext>
            </a:extLst>
          </p:cNvPr>
          <p:cNvSpPr txBox="1"/>
          <p:nvPr/>
        </p:nvSpPr>
        <p:spPr>
          <a:xfrm>
            <a:off x="5431173" y="2160590"/>
            <a:ext cx="357266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Poor health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Damaged relationships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B7D49-4C72-4961-9DBB-0FCB3D4A1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8129"/>
          <a:stretch/>
        </p:blipFill>
        <p:spPr>
          <a:xfrm>
            <a:off x="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BED60-DCAD-4EC5-929D-5F13557BAF13}"/>
              </a:ext>
            </a:extLst>
          </p:cNvPr>
          <p:cNvSpPr txBox="1"/>
          <p:nvPr/>
        </p:nvSpPr>
        <p:spPr>
          <a:xfrm>
            <a:off x="5244575" y="4075837"/>
            <a:ext cx="4035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CC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Creating work-life balance is a continuous process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CC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Periodically examine your priorities and make changes, as needed</a:t>
            </a:r>
          </a:p>
        </p:txBody>
      </p:sp>
    </p:spTree>
    <p:extLst>
      <p:ext uri="{BB962C8B-B14F-4D97-AF65-F5344CB8AC3E}">
        <p14:creationId xmlns:p14="http://schemas.microsoft.com/office/powerpoint/2010/main" val="19543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F5CC5AED-F706-401B-A0EB-1CD744678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19202" b="-2"/>
          <a:stretch/>
        </p:blipFill>
        <p:spPr>
          <a:xfrm>
            <a:off x="6250390" y="0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38DCC1-B82A-4C06-94CA-A12F0C801E76}"/>
              </a:ext>
            </a:extLst>
          </p:cNvPr>
          <p:cNvSpPr txBox="1">
            <a:spLocks/>
          </p:cNvSpPr>
          <p:nvPr/>
        </p:nvSpPr>
        <p:spPr>
          <a:xfrm>
            <a:off x="2846317" y="683554"/>
            <a:ext cx="288834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PRIORITIES, PRODUCTIVITY &amp; BALANCE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A112F-A4CF-449E-84E2-2FF7ADD78371}"/>
              </a:ext>
            </a:extLst>
          </p:cNvPr>
          <p:cNvSpPr txBox="1"/>
          <p:nvPr/>
        </p:nvSpPr>
        <p:spPr>
          <a:xfrm>
            <a:off x="2846317" y="2160591"/>
            <a:ext cx="383540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No one can work at optimal efficiency all the  time.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The main tenet of more productive work is to work smarter rather than harder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Create a prioritization strategy and worker smarter not harder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D1083-5783-4CE6-BD1F-8F125FA18004}"/>
              </a:ext>
            </a:extLst>
          </p:cNvPr>
          <p:cNvSpPr txBox="1"/>
          <p:nvPr/>
        </p:nvSpPr>
        <p:spPr>
          <a:xfrm>
            <a:off x="2032000" y="609600"/>
            <a:ext cx="32258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PRIORITIZATION STRATEGY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EDEB30-D35D-4E2B-8295-33567278B69B}"/>
              </a:ext>
            </a:extLst>
          </p:cNvPr>
          <p:cNvSpPr/>
          <p:nvPr/>
        </p:nvSpPr>
        <p:spPr>
          <a:xfrm>
            <a:off x="2032000" y="2160590"/>
            <a:ext cx="6502400" cy="1268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Eisenhower Matrix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. Sort tasks by urgency and importance.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2ED2A-ACAD-4C25-A0D0-C918DD96A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" t="4390" r="2322" b="4773"/>
          <a:stretch/>
        </p:blipFill>
        <p:spPr>
          <a:xfrm>
            <a:off x="2133600" y="2895600"/>
            <a:ext cx="6629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4289EDA-E124-4AB2-A42F-1DC6CFCEC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r="29190" b="-2"/>
          <a:stretch/>
        </p:blipFill>
        <p:spPr>
          <a:xfrm>
            <a:off x="6250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D1083-5783-4CE6-BD1F-8F125FA18004}"/>
              </a:ext>
            </a:extLst>
          </p:cNvPr>
          <p:cNvSpPr txBox="1"/>
          <p:nvPr/>
        </p:nvSpPr>
        <p:spPr>
          <a:xfrm>
            <a:off x="2610317" y="609600"/>
            <a:ext cx="32258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PRIORITIZATION STRATEGY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EDEB30-D35D-4E2B-8295-33567278B69B}"/>
              </a:ext>
            </a:extLst>
          </p:cNvPr>
          <p:cNvSpPr/>
          <p:nvPr/>
        </p:nvSpPr>
        <p:spPr>
          <a:xfrm>
            <a:off x="2436884" y="2105999"/>
            <a:ext cx="3572668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The Pareto Principle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, or 80-20 Rule. 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Calibri" panose="020F0502020204030204" pitchFamily="34" charset="0"/>
              </a:rPr>
              <a:t>Identify 20 percent of tasks as the most important;  spend the most time on them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Calibri" panose="020F0502020204030204" pitchFamily="34" charset="0"/>
              </a:rPr>
              <a:t>Minimize the amount of time spent on the remaining 80 percent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5C9F-D163-4D0A-BDF1-09804386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975" y="233720"/>
            <a:ext cx="357172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dirty="0"/>
              <a:t>ASK 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4259B-9002-4365-B434-96F46F63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473" y="1554520"/>
            <a:ext cx="4242727" cy="3880773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2000" dirty="0"/>
              <a:t>Does this task directly support the goals I set for this time period?</a:t>
            </a:r>
          </a:p>
          <a:p>
            <a:pPr lvl="0">
              <a:lnSpc>
                <a:spcPct val="90000"/>
              </a:lnSpc>
            </a:pPr>
            <a:r>
              <a:rPr lang="en-US" sz="2000" dirty="0"/>
              <a:t>What do I absolutely have to accomplish today?</a:t>
            </a:r>
          </a:p>
          <a:p>
            <a:pPr lvl="0">
              <a:lnSpc>
                <a:spcPct val="90000"/>
              </a:lnSpc>
            </a:pPr>
            <a:r>
              <a:rPr lang="en-US" sz="2000" dirty="0"/>
              <a:t>When does this need to get done by?</a:t>
            </a:r>
          </a:p>
          <a:p>
            <a:pPr lvl="0">
              <a:lnSpc>
                <a:spcPct val="90000"/>
              </a:lnSpc>
            </a:pPr>
            <a:r>
              <a:rPr lang="en-US" sz="2000" dirty="0"/>
              <a:t>Am I excited about this?</a:t>
            </a:r>
          </a:p>
          <a:p>
            <a:pPr lvl="0">
              <a:lnSpc>
                <a:spcPct val="90000"/>
              </a:lnSpc>
            </a:pPr>
            <a:r>
              <a:rPr lang="en-US" sz="2000" dirty="0"/>
              <a:t>Is my team excited about this?</a:t>
            </a:r>
          </a:p>
          <a:p>
            <a:pPr lvl="0">
              <a:lnSpc>
                <a:spcPct val="90000"/>
              </a:lnSpc>
            </a:pPr>
            <a:r>
              <a:rPr lang="en-US" sz="2000" dirty="0"/>
              <a:t>Do I have the energy and brainpower required to do this effectively today/right now?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9EC635-B98C-4B1D-A410-41A39C092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1209" r="19791"/>
          <a:stretch/>
        </p:blipFill>
        <p:spPr>
          <a:xfrm>
            <a:off x="1497550" y="65905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001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28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E8AF-ECE5-41B1-9AAA-FFC9B29B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PROCRASTINATION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D6D0BF-6C1A-423D-91F4-D9AE7A249F1A}"/>
              </a:ext>
            </a:extLst>
          </p:cNvPr>
          <p:cNvSpPr txBox="1"/>
          <p:nvPr/>
        </p:nvSpPr>
        <p:spPr>
          <a:xfrm>
            <a:off x="2209800" y="1447801"/>
            <a:ext cx="67056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Tx/>
              <a:buNone/>
              <a:tabLst>
                <a:tab pos="45720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Calibri" panose="020F0502020204030204" pitchFamily="34" charset="0"/>
              </a:rPr>
              <a:t>Discuss with one another: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Calibri" panose="020F0502020204030204" pitchFamily="34" charset="0"/>
              </a:rPr>
              <a:t>Do you procrastinate? If so, what are your excuses?  How have you overcome procrastination?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Waiting for the right time/inspiration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Need to clear my desk first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Check in with colleagues about lunch plans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Fall into your inbox with no real end in sight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Remember: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simply staying busy does not equate to being productive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7CDE17-06F4-4FCE-8BFE-AD89EACB70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1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58303" y="-8467"/>
            <a:ext cx="3575050" cy="6866467"/>
            <a:chOff x="7425267" y="-8467"/>
            <a:chExt cx="4766733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0968" y="0"/>
            <a:ext cx="48370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51C35E1B-C95D-45E1-831B-A76E60733D40}"/>
              </a:ext>
            </a:extLst>
          </p:cNvPr>
          <p:cNvGraphicFramePr/>
          <p:nvPr>
            <p:extLst/>
          </p:nvPr>
        </p:nvGraphicFramePr>
        <p:xfrm>
          <a:off x="4250448" y="944564"/>
          <a:ext cx="6188953" cy="538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2FAE346-4E83-4885-8CF8-13DCF0E0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43" y="-369925"/>
            <a:ext cx="6344748" cy="17941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</a:rPr>
              <a:t>PRODUCTIVITY HACKS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DF00E38-7637-422B-89F0-AC79309DF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678311" y="1128701"/>
            <a:ext cx="2129070" cy="42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C10A86-FD21-4C93-A7E7-D2DF26B4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1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MAKING IT 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82D36F-11BD-45C5-8335-500CDE07D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366" y="1576721"/>
            <a:ext cx="3610234" cy="38807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Pause and Reflect</a:t>
            </a:r>
          </a:p>
          <a:p>
            <a:pPr>
              <a:lnSpc>
                <a:spcPct val="90000"/>
              </a:lnSpc>
              <a:buNone/>
            </a:pPr>
            <a:endParaRPr lang="en-US" sz="11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spc="-1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currently causing me stress, unbalance, or dissatisfaction?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spc="-1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are these circumstances affecting how I perform and engage with my job?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spc="-1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are they impacting my personal life?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spc="-1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am I prioritizing?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spc="-1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am I sacrificing?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spc="-1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getting lost?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cup, coffee, tableware&#10;&#10;Description automatically generated">
            <a:extLst>
              <a:ext uri="{FF2B5EF4-FFF2-40B4-BE49-F238E27FC236}">
                <a16:creationId xmlns:a16="http://schemas.microsoft.com/office/drawing/2014/main" id="{C6F7CD2C-BE7E-4276-AF75-691E4A05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175" r="22702" b="3"/>
          <a:stretch/>
        </p:blipFill>
        <p:spPr>
          <a:xfrm>
            <a:off x="1864822" y="1930401"/>
            <a:ext cx="3695355" cy="35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57721C-6F09-4B6C-8E41-C0507A6BF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4724400"/>
            <a:ext cx="6216024" cy="109664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Prioritize for Work-Life Balance</a:t>
            </a:r>
          </a:p>
        </p:txBody>
      </p:sp>
      <p:pic>
        <p:nvPicPr>
          <p:cNvPr id="3" name="Picture 2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99A0FCF7-0DAB-4711-A1AD-DD882124B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8"/>
          <a:stretch/>
        </p:blipFill>
        <p:spPr>
          <a:xfrm>
            <a:off x="1752600" y="533400"/>
            <a:ext cx="6959600" cy="4076428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6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ght bulb on yellow background with sketched light beams and cord">
            <a:extLst>
              <a:ext uri="{FF2B5EF4-FFF2-40B4-BE49-F238E27FC236}">
                <a16:creationId xmlns:a16="http://schemas.microsoft.com/office/drawing/2014/main" id="{4932F8E0-274E-4F23-8F14-E555A1973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88" r="1230"/>
          <a:stretch/>
        </p:blipFill>
        <p:spPr>
          <a:xfrm>
            <a:off x="6250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FD8980C6-4F61-4DFA-96B2-827C78DB147B}"/>
              </a:ext>
            </a:extLst>
          </p:cNvPr>
          <p:cNvSpPr txBox="1">
            <a:spLocks/>
          </p:cNvSpPr>
          <p:nvPr/>
        </p:nvSpPr>
        <p:spPr>
          <a:xfrm>
            <a:off x="2627221" y="623248"/>
            <a:ext cx="288834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MAKING IT WORK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2293" y="2160590"/>
            <a:ext cx="3378200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lvl="1" indent="-322263" defTabSz="457200"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Pay attention to your emotions</a:t>
            </a:r>
          </a:p>
          <a:p>
            <a:pPr lvl="1" indent="-322263" defTabSz="457200"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Consider alternatives</a:t>
            </a:r>
          </a:p>
          <a:p>
            <a:pPr lvl="1" indent="-322263" defTabSz="457200"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Implement changes</a:t>
            </a:r>
          </a:p>
        </p:txBody>
      </p:sp>
    </p:spTree>
    <p:extLst>
      <p:ext uri="{BB962C8B-B14F-4D97-AF65-F5344CB8AC3E}">
        <p14:creationId xmlns:p14="http://schemas.microsoft.com/office/powerpoint/2010/main" val="26923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nt growing in a concrete crack">
            <a:extLst>
              <a:ext uri="{FF2B5EF4-FFF2-40B4-BE49-F238E27FC236}">
                <a16:creationId xmlns:a16="http://schemas.microsoft.com/office/drawing/2014/main" id="{0FA03D03-DE1B-4CA9-B613-4DA0FE05C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7" r="30401" b="-2"/>
          <a:stretch/>
        </p:blipFill>
        <p:spPr>
          <a:xfrm>
            <a:off x="6250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24E99CEB-4072-40A2-A7CA-253AF213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803" y="555009"/>
            <a:ext cx="288834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REDUCE STRESS, INCREASE RESILIENCE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5F695F-1774-44D7-915A-ABA5320F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803" y="2105999"/>
            <a:ext cx="2888342" cy="388077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Resilience is not the absence of distress or difficulty. Resilience is the ability to adapt and grow following adversity.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1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BUILD RESILIENCE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7F8EA-5614-428A-B3BE-9555D6282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216" y="2160590"/>
            <a:ext cx="3401185" cy="38807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</a:rPr>
              <a:t>Make connections, build your social support network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Don’t view crises as insurmountable challenges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457200" algn="l"/>
              </a:tabLs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Accept that change is natural and unavoidable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457200" algn="l"/>
              </a:tabLst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Look for opportunities for self-discovery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EDC8D1F-14D6-4334-82B4-3676BAF33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r="27792" b="2"/>
          <a:stretch/>
        </p:blipFill>
        <p:spPr>
          <a:xfrm>
            <a:off x="2032000" y="2159331"/>
            <a:ext cx="4067572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1" y="609600"/>
            <a:ext cx="6447501" cy="132080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BUILD RESILIENCE</a:t>
            </a:r>
          </a:p>
        </p:txBody>
      </p:sp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6D47DDCC-4294-419E-B67A-F1CC1012A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06" y="2159331"/>
            <a:ext cx="3962467" cy="264494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7F8EA-5614-428A-B3BE-9555D6282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30" y="2160590"/>
            <a:ext cx="3036571" cy="388077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100000"/>
              <a:tabLst>
                <a:tab pos="457200" algn="l"/>
              </a:tabLst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Nurture a positive view of yourself and your abilities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100000"/>
              <a:tabLst>
                <a:tab pos="457200" algn="l"/>
              </a:tabLst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Keep things in perspective and in context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100000"/>
              <a:tabLst>
                <a:tab pos="457200" algn="l"/>
              </a:tabLst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Maintain a hopeful outlook on life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100000"/>
              <a:tabLst>
                <a:tab pos="457200" algn="l"/>
              </a:tabLst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Take care of yourself 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81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9919-89BB-423A-AA56-3DBB666B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00"/>
            <a:ext cx="4267200" cy="1320800"/>
          </a:xfrm>
        </p:spPr>
        <p:txBody>
          <a:bodyPr/>
          <a:lstStyle/>
          <a:p>
            <a:r>
              <a:rPr lang="en-US" dirty="0"/>
              <a:t>LOOK TO NATURE FOR RELIEF</a:t>
            </a:r>
          </a:p>
        </p:txBody>
      </p:sp>
      <p:pic>
        <p:nvPicPr>
          <p:cNvPr id="5" name="Content Placeholder 4" descr="A forest of tall trees&#10;&#10;Description automatically generated with low confidence">
            <a:extLst>
              <a:ext uri="{FF2B5EF4-FFF2-40B4-BE49-F238E27FC236}">
                <a16:creationId xmlns:a16="http://schemas.microsoft.com/office/drawing/2014/main" id="{376FE614-3A98-4FFE-ADA0-6866AA79A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946710" y="-300251"/>
            <a:ext cx="5245290" cy="79003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483A-FFCB-4C78-9D14-6FF47848FB8D}"/>
              </a:ext>
            </a:extLst>
          </p:cNvPr>
          <p:cNvSpPr txBox="1"/>
          <p:nvPr/>
        </p:nvSpPr>
        <p:spPr>
          <a:xfrm>
            <a:off x="2125362" y="22860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Research reveals: our environments can increase or reduce our stress, which  impacts our bodies.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What you see, hear, or experience changes not only your mood, but how your nervous, endocrine, and immune systems work.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unset over a beach&#10;&#10;Description automatically generated with low confidence">
            <a:extLst>
              <a:ext uri="{FF2B5EF4-FFF2-40B4-BE49-F238E27FC236}">
                <a16:creationId xmlns:a16="http://schemas.microsoft.com/office/drawing/2014/main" id="{843E1242-1B9B-4955-B15E-F3D06C391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7062"/>
            <a:ext cx="12294824" cy="9221119"/>
          </a:xfrm>
        </p:spPr>
      </p:pic>
    </p:spTree>
    <p:extLst>
      <p:ext uri="{BB962C8B-B14F-4D97-AF65-F5344CB8AC3E}">
        <p14:creationId xmlns:p14="http://schemas.microsoft.com/office/powerpoint/2010/main" val="36508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1" y="-8467"/>
            <a:ext cx="9144001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picture containing sunset, sky, outdoor, water&#10;&#10;Description automatically generated">
            <a:extLst>
              <a:ext uri="{FF2B5EF4-FFF2-40B4-BE49-F238E27FC236}">
                <a16:creationId xmlns:a16="http://schemas.microsoft.com/office/drawing/2014/main" id="{8F7B8D4D-A290-495B-9909-FBB347E7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6366" b="-1"/>
          <a:stretch/>
        </p:blipFill>
        <p:spPr>
          <a:xfrm>
            <a:off x="0" y="-2286007"/>
            <a:ext cx="12192000" cy="91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1" y="-8467"/>
            <a:ext cx="9144001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tree with moss growing on it&#10;&#10;Description automatically generated with low confidence">
            <a:extLst>
              <a:ext uri="{FF2B5EF4-FFF2-40B4-BE49-F238E27FC236}">
                <a16:creationId xmlns:a16="http://schemas.microsoft.com/office/drawing/2014/main" id="{747BE377-11C6-4F7A-AE77-408011F53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>
          <a:xfrm>
            <a:off x="0" y="-1143007"/>
            <a:ext cx="12192000" cy="91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4B91-D981-4776-A99F-0CBFD2A0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lake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B10565D-79B2-43C1-BFD4-9B381C138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8765"/>
          <a:stretch/>
        </p:blipFill>
        <p:spPr>
          <a:xfrm>
            <a:off x="1" y="-676545"/>
            <a:ext cx="12235788" cy="77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30B3-9357-473F-857E-81E4A1C5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utterfly on a flower&#10;&#10;Description automatically generated">
            <a:extLst>
              <a:ext uri="{FF2B5EF4-FFF2-40B4-BE49-F238E27FC236}">
                <a16:creationId xmlns:a16="http://schemas.microsoft.com/office/drawing/2014/main" id="{DE429BD1-7314-4F6D-B916-3E1A37C58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/>
          <a:stretch/>
        </p:blipFill>
        <p:spPr>
          <a:xfrm>
            <a:off x="0" y="-1648047"/>
            <a:ext cx="12192000" cy="850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D93161F-F053-48F4-AB6F-6510B5AA0ED4}"/>
              </a:ext>
            </a:extLst>
          </p:cNvPr>
          <p:cNvSpPr txBox="1"/>
          <p:nvPr/>
        </p:nvSpPr>
        <p:spPr>
          <a:xfrm>
            <a:off x="1819884" y="191143"/>
            <a:ext cx="6587733" cy="2266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Calibri" panose="020F0502020204030204" pitchFamily="34" charset="0"/>
                <a:cs typeface="Calibri" panose="020F0502020204030204" pitchFamily="34" charset="0"/>
              </a:rPr>
              <a:t>How do you define work-life balance; what comes to mind when you think of this term?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  <p:pic>
        <p:nvPicPr>
          <p:cNvPr id="29" name="Picture 28" descr="A person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D1A026CD-B015-4C49-9879-AD3A81C20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>
          <a:xfrm>
            <a:off x="0" y="1869669"/>
            <a:ext cx="7397157" cy="49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D386D2-24A2-462B-A7B5-BF6DD363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28600"/>
            <a:ext cx="4818330" cy="13208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9407A-9F43-43A2-9550-962E0B70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488614"/>
            <a:ext cx="6347714" cy="3880773"/>
          </a:xfrm>
        </p:spPr>
        <p:txBody>
          <a:bodyPr>
            <a:normAutofit fontScale="85000" lnSpcReduction="10000"/>
          </a:bodyPr>
          <a:lstStyle/>
          <a:p>
            <a:pPr marL="395288" indent="-284163"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ea typeface="Times New Roman" panose="02020603050405020304" pitchFamily="18" charset="0"/>
              </a:rPr>
              <a:t>Work-life integration will be an ongoing challenge</a:t>
            </a:r>
          </a:p>
          <a:p>
            <a:pPr marL="395288" indent="-284163"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ea typeface="Times New Roman" panose="02020603050405020304" pitchFamily="18" charset="0"/>
              </a:rPr>
              <a:t>Set limits and look after yourself</a:t>
            </a:r>
          </a:p>
          <a:p>
            <a:pPr marL="395288" indent="-284163"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ea typeface="Times New Roman" panose="02020603050405020304" pitchFamily="18" charset="0"/>
              </a:rPr>
              <a:t>Creating a balance between work and life is a continuous process as your family, interests and work change</a:t>
            </a:r>
          </a:p>
          <a:p>
            <a:pPr marL="395288" indent="-284163"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ea typeface="Times New Roman" panose="02020603050405020304" pitchFamily="18" charset="0"/>
              </a:rPr>
              <a:t>Periodically examine your priorities — and make changes, if necessary </a:t>
            </a:r>
          </a:p>
          <a:p>
            <a:pPr marL="395288" indent="-2841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pc="-1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REMEMBER: to pause, connect with your emotions, rethink your priorities, evaluate alternatives, and implement changes — forever!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A4F76398-85F7-4AB2-B492-419D73285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895601" y="1273095"/>
            <a:ext cx="5315689" cy="4817343"/>
          </a:xfrm>
        </p:spPr>
      </p:pic>
    </p:spTree>
    <p:extLst>
      <p:ext uri="{BB962C8B-B14F-4D97-AF65-F5344CB8AC3E}">
        <p14:creationId xmlns:p14="http://schemas.microsoft.com/office/powerpoint/2010/main" val="24501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7186-A3D3-48F3-9BE7-6C4501D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74" y="379779"/>
            <a:ext cx="8463619" cy="1320800"/>
          </a:xfrm>
        </p:spPr>
        <p:txBody>
          <a:bodyPr/>
          <a:lstStyle/>
          <a:p>
            <a:r>
              <a:rPr lang="en-US" dirty="0"/>
              <a:t>WHEEL OF LIFE – EXERCISE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36B33-3412-4BBB-B6D5-BAB584E413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18" y="609601"/>
            <a:ext cx="6638544" cy="6634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70702A-009A-41D8-9DC5-77319CF2245F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868680"/>
            <a:ext cx="2103120" cy="2560320"/>
            <a:chOff x="8053" y="10969"/>
            <a:chExt cx="2520" cy="2924"/>
          </a:xfrm>
        </p:grpSpPr>
        <p:sp>
          <p:nvSpPr>
            <p:cNvPr id="5" name="Text Box 41">
              <a:extLst>
                <a:ext uri="{FF2B5EF4-FFF2-40B4-BE49-F238E27FC236}">
                  <a16:creationId xmlns:a16="http://schemas.microsoft.com/office/drawing/2014/main" id="{5B9A3BB4-21C9-4A12-8257-80F674841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3" y="10969"/>
              <a:ext cx="1394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-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EXAMPLE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      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5F7FCC-516A-46F8-B25F-65E9D796D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3" y="11431"/>
              <a:ext cx="2520" cy="2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7" name="Line 43">
              <a:extLst>
                <a:ext uri="{FF2B5EF4-FFF2-40B4-BE49-F238E27FC236}">
                  <a16:creationId xmlns:a16="http://schemas.microsoft.com/office/drawing/2014/main" id="{BAE09ADC-D6B3-4A68-8716-5AA82E321EB5}"/>
                </a:ext>
              </a:extLst>
            </p:cNvPr>
            <p:cNvCxnSpPr/>
            <p:nvPr/>
          </p:nvCxnSpPr>
          <p:spPr bwMode="auto">
            <a:xfrm>
              <a:off x="9313" y="11430"/>
              <a:ext cx="0" cy="2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Line 44">
              <a:extLst>
                <a:ext uri="{FF2B5EF4-FFF2-40B4-BE49-F238E27FC236}">
                  <a16:creationId xmlns:a16="http://schemas.microsoft.com/office/drawing/2014/main" id="{C145A073-0BA9-4AA0-AF7D-41E8236A7F26}"/>
                </a:ext>
              </a:extLst>
            </p:cNvPr>
            <p:cNvCxnSpPr/>
            <p:nvPr/>
          </p:nvCxnSpPr>
          <p:spPr bwMode="auto">
            <a:xfrm>
              <a:off x="8053" y="12615"/>
              <a:ext cx="25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45">
              <a:extLst>
                <a:ext uri="{FF2B5EF4-FFF2-40B4-BE49-F238E27FC236}">
                  <a16:creationId xmlns:a16="http://schemas.microsoft.com/office/drawing/2014/main" id="{4F066543-00EF-4408-A79E-D45121A4840A}"/>
                </a:ext>
              </a:extLst>
            </p:cNvPr>
            <p:cNvCxnSpPr/>
            <p:nvPr/>
          </p:nvCxnSpPr>
          <p:spPr bwMode="auto">
            <a:xfrm flipH="1">
              <a:off x="8574" y="11682"/>
              <a:ext cx="1464" cy="18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Line 46">
              <a:extLst>
                <a:ext uri="{FF2B5EF4-FFF2-40B4-BE49-F238E27FC236}">
                  <a16:creationId xmlns:a16="http://schemas.microsoft.com/office/drawing/2014/main" id="{53632A90-A092-466B-B6E4-39F7379C0DDD}"/>
                </a:ext>
              </a:extLst>
            </p:cNvPr>
            <p:cNvCxnSpPr/>
            <p:nvPr/>
          </p:nvCxnSpPr>
          <p:spPr bwMode="auto">
            <a:xfrm>
              <a:off x="8424" y="11805"/>
              <a:ext cx="1800" cy="1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 Box 47">
              <a:extLst>
                <a:ext uri="{FF2B5EF4-FFF2-40B4-BE49-F238E27FC236}">
                  <a16:creationId xmlns:a16="http://schemas.microsoft.com/office/drawing/2014/main" id="{E733C74F-5362-4A08-924A-E96157E20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0" y="11955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8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4556C438-C7B1-450D-80AE-A8975199371E}"/>
                </a:ext>
              </a:extLst>
            </p:cNvPr>
            <p:cNvSpPr>
              <a:spLocks/>
            </p:cNvSpPr>
            <p:nvPr/>
          </p:nvSpPr>
          <p:spPr bwMode="auto">
            <a:xfrm rot="7820252" flipV="1">
              <a:off x="9956" y="11827"/>
              <a:ext cx="339" cy="775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4A142E7F-CDDF-4076-8DD8-AC35029CE890}"/>
                </a:ext>
              </a:extLst>
            </p:cNvPr>
            <p:cNvSpPr>
              <a:spLocks/>
            </p:cNvSpPr>
            <p:nvPr/>
          </p:nvSpPr>
          <p:spPr bwMode="auto">
            <a:xfrm rot="184823" flipV="1">
              <a:off x="8205" y="11873"/>
              <a:ext cx="279" cy="746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" name="Text Box 50">
              <a:extLst>
                <a:ext uri="{FF2B5EF4-FFF2-40B4-BE49-F238E27FC236}">
                  <a16:creationId xmlns:a16="http://schemas.microsoft.com/office/drawing/2014/main" id="{E019D22B-041A-4AE7-8FD8-845FE1E16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" y="12074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9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689FD6A3-4CD9-4F1B-9E96-96BEDAAFE5DA}"/>
                </a:ext>
              </a:extLst>
            </p:cNvPr>
            <p:cNvSpPr>
              <a:spLocks/>
            </p:cNvSpPr>
            <p:nvPr/>
          </p:nvSpPr>
          <p:spPr bwMode="auto">
            <a:xfrm rot="12729706" flipV="1">
              <a:off x="9417" y="12994"/>
              <a:ext cx="388" cy="534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Text Box 52">
              <a:extLst>
                <a:ext uri="{FF2B5EF4-FFF2-40B4-BE49-F238E27FC236}">
                  <a16:creationId xmlns:a16="http://schemas.microsoft.com/office/drawing/2014/main" id="{AC7098D8-B3DC-41CD-8E32-AE508B98F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2" y="13406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7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8D28682C-54C2-42CE-9581-15D0C0EC3F5A}"/>
                </a:ext>
              </a:extLst>
            </p:cNvPr>
            <p:cNvSpPr>
              <a:spLocks/>
            </p:cNvSpPr>
            <p:nvPr/>
          </p:nvSpPr>
          <p:spPr bwMode="auto">
            <a:xfrm rot="12729706" flipH="1">
              <a:off x="9089" y="12178"/>
              <a:ext cx="155" cy="235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" name="Text Box 54">
              <a:extLst>
                <a:ext uri="{FF2B5EF4-FFF2-40B4-BE49-F238E27FC236}">
                  <a16:creationId xmlns:a16="http://schemas.microsoft.com/office/drawing/2014/main" id="{0D1D5BA3-3051-4CEC-8011-FB66B8476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3" y="11594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A182FEA-2817-4BC3-A560-5A68BB46698F}"/>
                </a:ext>
              </a:extLst>
            </p:cNvPr>
            <p:cNvSpPr>
              <a:spLocks/>
            </p:cNvSpPr>
            <p:nvPr/>
          </p:nvSpPr>
          <p:spPr bwMode="auto">
            <a:xfrm rot="7820252" flipV="1">
              <a:off x="9655" y="12764"/>
              <a:ext cx="425" cy="131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" name="Text Box 56">
              <a:extLst>
                <a:ext uri="{FF2B5EF4-FFF2-40B4-BE49-F238E27FC236}">
                  <a16:creationId xmlns:a16="http://schemas.microsoft.com/office/drawing/2014/main" id="{5DB9658A-8DFA-45EC-8106-BDB166A82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5" y="12841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4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8BCF3DB2-5B95-4E99-8229-9A453631741D}"/>
                </a:ext>
              </a:extLst>
            </p:cNvPr>
            <p:cNvSpPr>
              <a:spLocks/>
            </p:cNvSpPr>
            <p:nvPr/>
          </p:nvSpPr>
          <p:spPr bwMode="auto">
            <a:xfrm rot="13779748" flipH="1">
              <a:off x="9336" y="11870"/>
              <a:ext cx="366" cy="238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2" name="Text Box 58">
              <a:extLst>
                <a:ext uri="{FF2B5EF4-FFF2-40B4-BE49-F238E27FC236}">
                  <a16:creationId xmlns:a16="http://schemas.microsoft.com/office/drawing/2014/main" id="{A4B2A3AF-1C3F-416E-A82F-F0DC2F16D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1" y="11466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5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23" name="Freeform 59">
              <a:extLst>
                <a:ext uri="{FF2B5EF4-FFF2-40B4-BE49-F238E27FC236}">
                  <a16:creationId xmlns:a16="http://schemas.microsoft.com/office/drawing/2014/main" id="{DD413E51-B119-426C-B0E0-0734C68E32C6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8316" y="12618"/>
              <a:ext cx="424" cy="753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" name="Text Box 60">
              <a:extLst>
                <a:ext uri="{FF2B5EF4-FFF2-40B4-BE49-F238E27FC236}">
                  <a16:creationId xmlns:a16="http://schemas.microsoft.com/office/drawing/2014/main" id="{4335A0DB-2349-41C0-A25E-3E8A45966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0" y="12908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8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25" name="Freeform 61">
              <a:extLst>
                <a:ext uri="{FF2B5EF4-FFF2-40B4-BE49-F238E27FC236}">
                  <a16:creationId xmlns:a16="http://schemas.microsoft.com/office/drawing/2014/main" id="{1A64568B-6FE3-4CE3-83AE-49C937B59E9D}"/>
                </a:ext>
              </a:extLst>
            </p:cNvPr>
            <p:cNvSpPr>
              <a:spLocks/>
            </p:cNvSpPr>
            <p:nvPr/>
          </p:nvSpPr>
          <p:spPr bwMode="auto">
            <a:xfrm rot="2512527" flipH="1">
              <a:off x="8914" y="13100"/>
              <a:ext cx="414" cy="184"/>
            </a:xfrm>
            <a:custGeom>
              <a:avLst/>
              <a:gdLst>
                <a:gd name="T0" fmla="*/ 0 w 257"/>
                <a:gd name="T1" fmla="*/ 0 h 513"/>
                <a:gd name="T2" fmla="*/ 257 w 257"/>
                <a:gd name="T3" fmla="*/ 51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7" h="513">
                  <a:moveTo>
                    <a:pt x="0" y="0"/>
                  </a:moveTo>
                  <a:cubicBezTo>
                    <a:pt x="68" y="203"/>
                    <a:pt x="137" y="407"/>
                    <a:pt x="257" y="513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6" name="Text Box 62">
              <a:extLst>
                <a:ext uri="{FF2B5EF4-FFF2-40B4-BE49-F238E27FC236}">
                  <a16:creationId xmlns:a16="http://schemas.microsoft.com/office/drawing/2014/main" id="{45F25FFC-94C9-4C74-80D7-5E87B9B39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5" y="13421"/>
              <a:ext cx="322" cy="47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Times New Roman" panose="02020603050405020304" pitchFamily="18" charset="0"/>
                  <a:cs typeface="Arial" charset="0"/>
                </a:rPr>
                <a:t>6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charset="0"/>
                </a:rPr>
                <a:t> 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7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707870-FCF6-496E-B7AC-DAA217E4BD76}"/>
              </a:ext>
            </a:extLst>
          </p:cNvPr>
          <p:cNvSpPr txBox="1">
            <a:spLocks/>
          </p:cNvSpPr>
          <p:nvPr/>
        </p:nvSpPr>
        <p:spPr>
          <a:xfrm>
            <a:off x="5447950" y="306388"/>
            <a:ext cx="346745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WORK LIFE BALANCE OR INTEGRATION?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45080-2E2C-4711-8CD7-057C21812632}"/>
              </a:ext>
            </a:extLst>
          </p:cNvPr>
          <p:cNvSpPr/>
          <p:nvPr/>
        </p:nvSpPr>
        <p:spPr>
          <a:xfrm>
            <a:off x="5431173" y="2160590"/>
            <a:ext cx="3572669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It's been about 40 years since the term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work-life balance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 was first used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The term creates an artificial separation between work and life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  <p:pic>
        <p:nvPicPr>
          <p:cNvPr id="30" name="Picture 29" descr="A picture containing metalware, close, distance&#10;&#10;Description automatically generated">
            <a:extLst>
              <a:ext uri="{FF2B5EF4-FFF2-40B4-BE49-F238E27FC236}">
                <a16:creationId xmlns:a16="http://schemas.microsoft.com/office/drawing/2014/main" id="{C8620723-4D9D-43B4-8D4C-DD1F5DA0E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r="29330" b="-1"/>
          <a:stretch/>
        </p:blipFill>
        <p:spPr>
          <a:xfrm>
            <a:off x="-764275" y="-1432665"/>
            <a:ext cx="5622242" cy="953995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70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plant, flower&#10;&#10;Description automatically generated">
            <a:extLst>
              <a:ext uri="{FF2B5EF4-FFF2-40B4-BE49-F238E27FC236}">
                <a16:creationId xmlns:a16="http://schemas.microsoft.com/office/drawing/2014/main" id="{61DF60D4-4004-46A5-86EB-96920DB43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5813" r="43657" b="3278"/>
          <a:stretch/>
        </p:blipFill>
        <p:spPr>
          <a:xfrm>
            <a:off x="0" y="0"/>
            <a:ext cx="3289110" cy="68579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841A2F-A23F-4F37-A6B7-CF16F5A0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34" y="609600"/>
            <a:ext cx="553046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dirty="0"/>
              <a:t>WORK LIFE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17B73-4877-4F25-BAA6-8161F6611D36}"/>
              </a:ext>
            </a:extLst>
          </p:cNvPr>
          <p:cNvSpPr txBox="1"/>
          <p:nvPr/>
        </p:nvSpPr>
        <p:spPr>
          <a:xfrm>
            <a:off x="3686283" y="1783792"/>
            <a:ext cx="4865966" cy="388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An approach that creates more synergies between all areas that define life…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work, home/family, community, personal well-being, and health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346075" marR="0" lvl="1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Work-life balance is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separation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 of your professional and personal lives, work-life integration is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connection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 between work and life</a:t>
            </a:r>
          </a:p>
        </p:txBody>
      </p:sp>
    </p:spTree>
    <p:extLst>
      <p:ext uri="{BB962C8B-B14F-4D97-AF65-F5344CB8AC3E}">
        <p14:creationId xmlns:p14="http://schemas.microsoft.com/office/powerpoint/2010/main" val="42070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C766-CF75-4FFF-8C76-CED0C05A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61" y="418531"/>
            <a:ext cx="8463619" cy="1320800"/>
          </a:xfrm>
        </p:spPr>
        <p:txBody>
          <a:bodyPr/>
          <a:lstStyle/>
          <a:p>
            <a:r>
              <a:rPr lang="en-US" dirty="0"/>
              <a:t>WORK LIFE INTEGRATION</a:t>
            </a:r>
          </a:p>
        </p:txBody>
      </p:sp>
      <p:pic>
        <p:nvPicPr>
          <p:cNvPr id="1025" name="Picture 1" descr="work life integration work life balance examples intelivate">
            <a:extLst>
              <a:ext uri="{FF2B5EF4-FFF2-40B4-BE49-F238E27FC236}">
                <a16:creationId xmlns:a16="http://schemas.microsoft.com/office/drawing/2014/main" id="{25AA380A-E34F-4AFE-96DD-D454C547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245027"/>
            <a:ext cx="8159088" cy="4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FBAA5-5282-4B41-9614-804B17F3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71" r="-1" b="-1"/>
          <a:stretch/>
        </p:blipFill>
        <p:spPr>
          <a:xfrm>
            <a:off x="6250390" y="0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EB896-959E-439A-8B48-628B41127B8A}"/>
              </a:ext>
            </a:extLst>
          </p:cNvPr>
          <p:cNvSpPr txBox="1"/>
          <p:nvPr/>
        </p:nvSpPr>
        <p:spPr>
          <a:xfrm>
            <a:off x="2115458" y="514154"/>
            <a:ext cx="3066142" cy="193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WORK LIFE INTEGRATION</a:t>
            </a:r>
          </a:p>
          <a:p>
            <a:pPr marL="0" marR="0" lvl="0" indent="0" algn="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A39CBC-8E59-4CFE-B2B6-B15CF9CC83DD}"/>
              </a:ext>
            </a:extLst>
          </p:cNvPr>
          <p:cNvSpPr/>
          <p:nvPr/>
        </p:nvSpPr>
        <p:spPr>
          <a:xfrm>
            <a:off x="1929454" y="2209800"/>
            <a:ext cx="392596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Cambria" panose="02040503050406030204" pitchFamily="18" charset="0"/>
                <a:cs typeface="Arial" panose="020B0604020202020204" pitchFamily="34" charset="0"/>
              </a:rPr>
              <a:t>Not perfect solution, easy to ‘integrate’ work into every area of life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Work responsibilities tend to feel far more urgent than the everyday needs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66CC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"Some of us get so used to the adrenaline rush of handling crises that we become dependent on it for a sense of excitement and energy.“ ~Stephen Covey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CC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Times New Roman" panose="020206030504050203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Times New Roman" panose="02020603050405020304" pitchFamily="18" charset="0"/>
                <a:cs typeface="Arial" charset="0"/>
              </a:rPr>
              <a:t> 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6CC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EA322E-BB59-4A01-8FCD-3B41CA23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314" y="0"/>
            <a:ext cx="3384742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dirty="0">
                <a:solidFill>
                  <a:schemeClr val="tx1"/>
                </a:solidFill>
              </a:rPr>
              <a:t>HEALTHY RELATIONSHIP WITH WORK</a:t>
            </a:r>
          </a:p>
        </p:txBody>
      </p:sp>
      <p:pic>
        <p:nvPicPr>
          <p:cNvPr id="9" name="Graphic 6" descr="Head with Gears">
            <a:extLst>
              <a:ext uri="{FF2B5EF4-FFF2-40B4-BE49-F238E27FC236}">
                <a16:creationId xmlns:a16="http://schemas.microsoft.com/office/drawing/2014/main" id="{D5DF825E-641B-4545-B99F-866ACDFF1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91938" y="2027159"/>
            <a:ext cx="2892580" cy="2892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4CDA05-6F73-4F2B-8422-F00D01DDDC40}"/>
              </a:ext>
            </a:extLst>
          </p:cNvPr>
          <p:cNvSpPr txBox="1"/>
          <p:nvPr/>
        </p:nvSpPr>
        <p:spPr>
          <a:xfrm>
            <a:off x="6635679" y="2396746"/>
            <a:ext cx="3384741" cy="23276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Set Limits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Manage your time 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Learn to say "no" 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Consider your options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1ADC9-C843-46D1-AA62-A50397FD4A9F}"/>
              </a:ext>
            </a:extLst>
          </p:cNvPr>
          <p:cNvSpPr txBox="1"/>
          <p:nvPr/>
        </p:nvSpPr>
        <p:spPr>
          <a:xfrm>
            <a:off x="5430453" y="4724400"/>
            <a:ext cx="481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charset="0"/>
              </a:rPr>
              <a:t>When you quit accepting tasks out of guilt or a false sense of obligation, you'll have more time for activities that are meaningful to you.</a:t>
            </a:r>
          </a:p>
        </p:txBody>
      </p:sp>
    </p:spTree>
    <p:extLst>
      <p:ext uri="{BB962C8B-B14F-4D97-AF65-F5344CB8AC3E}">
        <p14:creationId xmlns:p14="http://schemas.microsoft.com/office/powerpoint/2010/main" val="31701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Custom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066CC"/>
      </a:accent1>
      <a:accent2>
        <a:srgbClr val="FF6600"/>
      </a:accent2>
      <a:accent3>
        <a:srgbClr val="548BB7"/>
      </a:accent3>
      <a:accent4>
        <a:srgbClr val="EAB290"/>
      </a:accent4>
      <a:accent5>
        <a:srgbClr val="66CCFF"/>
      </a:accent5>
      <a:accent6>
        <a:srgbClr val="FF9900"/>
      </a:accent6>
      <a:hlink>
        <a:srgbClr val="F7B615"/>
      </a:hlink>
      <a:folHlink>
        <a:srgbClr val="704404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Office PowerPoint</Application>
  <PresentationFormat>Widescreen</PresentationFormat>
  <Paragraphs>164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Candara</vt:lpstr>
      <vt:lpstr>latomedium</vt:lpstr>
      <vt:lpstr>Symbol</vt:lpstr>
      <vt:lpstr>Tahoma</vt:lpstr>
      <vt:lpstr>Times New Roman</vt:lpstr>
      <vt:lpstr>Trebuchet MS</vt:lpstr>
      <vt:lpstr>Wingdings</vt:lpstr>
      <vt:lpstr>Wingdings 3</vt:lpstr>
      <vt:lpstr>1_Office Theme</vt:lpstr>
      <vt:lpstr>1_Facet</vt:lpstr>
      <vt:lpstr>Prioritize for Work-Life Balance</vt:lpstr>
      <vt:lpstr>Prioritize for Work-Life Balance</vt:lpstr>
      <vt:lpstr>PowerPoint Presentation</vt:lpstr>
      <vt:lpstr>WHEEL OF LIFE – EXERCISE </vt:lpstr>
      <vt:lpstr>PowerPoint Presentation</vt:lpstr>
      <vt:lpstr>WORK LIFE INTEGRATION</vt:lpstr>
      <vt:lpstr>WORK LIFE INTEGRATION</vt:lpstr>
      <vt:lpstr>PowerPoint Presentation</vt:lpstr>
      <vt:lpstr>HEALTHY RELATIONSHIP WITH WORK</vt:lpstr>
      <vt:lpstr>HEALTHY RELATIONSHIP WITH WORK</vt:lpstr>
      <vt:lpstr>THE CONSEQUENCES</vt:lpstr>
      <vt:lpstr>THE CONSEQUENCES</vt:lpstr>
      <vt:lpstr>PowerPoint Presentation</vt:lpstr>
      <vt:lpstr>PowerPoint Presentation</vt:lpstr>
      <vt:lpstr>PowerPoint Presentation</vt:lpstr>
      <vt:lpstr>ASK QUESTIONS</vt:lpstr>
      <vt:lpstr>PROCRASTINATION</vt:lpstr>
      <vt:lpstr>PRODUCTIVITY HACKS</vt:lpstr>
      <vt:lpstr>MAKING IT WORK</vt:lpstr>
      <vt:lpstr>PowerPoint Presentation</vt:lpstr>
      <vt:lpstr>REDUCE STRESS, INCREASE RESILIENCE</vt:lpstr>
      <vt:lpstr>BUILD RESILIENCE</vt:lpstr>
      <vt:lpstr>BUILD RESILIENCE</vt:lpstr>
      <vt:lpstr>LOOK TO NATURE FOR RELIEF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Prioritize for Work-Life Balance</dc:title>
  <dc:creator>Jess Murphy</dc:creator>
  <cp:lastModifiedBy>Jess Murphy</cp:lastModifiedBy>
  <cp:revision>1</cp:revision>
  <dcterms:created xsi:type="dcterms:W3CDTF">2021-07-02T16:40:54Z</dcterms:created>
  <dcterms:modified xsi:type="dcterms:W3CDTF">2021-07-02T16:41:03Z</dcterms:modified>
</cp:coreProperties>
</file>