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61" r:id="rId3"/>
    <p:sldId id="256" r:id="rId4"/>
    <p:sldId id="294" r:id="rId5"/>
    <p:sldId id="295" r:id="rId6"/>
    <p:sldId id="296" r:id="rId7"/>
    <p:sldId id="297" r:id="rId8"/>
    <p:sldId id="298" r:id="rId9"/>
    <p:sldId id="359" r:id="rId10"/>
    <p:sldId id="364" r:id="rId11"/>
    <p:sldId id="299" r:id="rId12"/>
    <p:sldId id="367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69" r:id="rId33"/>
    <p:sldId id="363" r:id="rId34"/>
    <p:sldId id="365" r:id="rId35"/>
    <p:sldId id="319" r:id="rId36"/>
    <p:sldId id="320" r:id="rId37"/>
    <p:sldId id="321" r:id="rId38"/>
    <p:sldId id="322" r:id="rId39"/>
    <p:sldId id="360" r:id="rId40"/>
    <p:sldId id="324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362" r:id="rId49"/>
    <p:sldId id="332" r:id="rId50"/>
    <p:sldId id="333" r:id="rId51"/>
    <p:sldId id="334" r:id="rId52"/>
    <p:sldId id="335" r:id="rId53"/>
    <p:sldId id="336" r:id="rId54"/>
    <p:sldId id="366" r:id="rId55"/>
    <p:sldId id="337" r:id="rId56"/>
    <p:sldId id="338" r:id="rId57"/>
    <p:sldId id="368" r:id="rId58"/>
    <p:sldId id="339" r:id="rId59"/>
    <p:sldId id="340" r:id="rId60"/>
    <p:sldId id="341" r:id="rId61"/>
    <p:sldId id="342" r:id="rId62"/>
    <p:sldId id="343" r:id="rId63"/>
    <p:sldId id="344" r:id="rId64"/>
    <p:sldId id="345" r:id="rId65"/>
    <p:sldId id="346" r:id="rId66"/>
    <p:sldId id="347" r:id="rId67"/>
    <p:sldId id="348" r:id="rId68"/>
    <p:sldId id="349" r:id="rId69"/>
    <p:sldId id="350" r:id="rId70"/>
    <p:sldId id="351" r:id="rId71"/>
    <p:sldId id="352" r:id="rId72"/>
    <p:sldId id="353" r:id="rId73"/>
    <p:sldId id="354" r:id="rId74"/>
    <p:sldId id="355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112"/>
  </p:normalViewPr>
  <p:slideViewPr>
    <p:cSldViewPr>
      <p:cViewPr varScale="1">
        <p:scale>
          <a:sx n="60" d="100"/>
          <a:sy n="60" d="100"/>
        </p:scale>
        <p:origin x="9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055" y="3657600"/>
            <a:ext cx="7848600" cy="17748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410200"/>
            <a:ext cx="6400800" cy="1143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C07B-8D4C-4E98-9EF3-0ED410CB8CA2}" type="datetimeFigureOut">
              <a:rPr lang="en-US" smtClean="0"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85BA-9F12-44AD-BE3F-5059B48BB0E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54102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450" y="528145"/>
            <a:ext cx="3079750" cy="3079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C07B-8D4C-4E98-9EF3-0ED410CB8CA2}" type="datetimeFigureOut">
              <a:rPr lang="en-US" smtClean="0"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85BA-9F12-44AD-BE3F-5059B48BB0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C07B-8D4C-4E98-9EF3-0ED410CB8CA2}" type="datetimeFigureOut">
              <a:rPr lang="en-US" smtClean="0"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85BA-9F12-44AD-BE3F-5059B48BB0E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C07B-8D4C-4E98-9EF3-0ED410CB8CA2}" type="datetimeFigureOut">
              <a:rPr lang="en-US" smtClean="0"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85BA-9F12-44AD-BE3F-5059B48BB0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724400"/>
            <a:ext cx="1752600" cy="175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733800"/>
            <a:ext cx="7772400" cy="15906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775" y="5334000"/>
            <a:ext cx="7772400" cy="1174051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C07B-8D4C-4E98-9EF3-0ED410CB8CA2}" type="datetimeFigureOut">
              <a:rPr lang="en-US" smtClean="0"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85BA-9F12-44AD-BE3F-5059B48BB0E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10499" y="53340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599" y="515007"/>
            <a:ext cx="3200400" cy="32004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C07B-8D4C-4E98-9EF3-0ED410CB8CA2}" type="datetimeFigureOut">
              <a:rPr lang="en-US" smtClean="0"/>
              <a:t>8/6/19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85BA-9F12-44AD-BE3F-5059B48BB0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724400"/>
            <a:ext cx="1752600" cy="175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C07B-8D4C-4E98-9EF3-0ED410CB8CA2}" type="datetimeFigureOut">
              <a:rPr lang="en-US" smtClean="0"/>
              <a:t>8/6/19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85BA-9F12-44AD-BE3F-5059B48BB0E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724400"/>
            <a:ext cx="1752600" cy="175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C07B-8D4C-4E98-9EF3-0ED410CB8CA2}" type="datetimeFigureOut">
              <a:rPr lang="en-US" smtClean="0"/>
              <a:t>8/6/19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85BA-9F12-44AD-BE3F-5059B48BB0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724400"/>
            <a:ext cx="1752600" cy="175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C07B-8D4C-4E98-9EF3-0ED410CB8CA2}" type="datetimeFigureOut">
              <a:rPr lang="en-US" smtClean="0"/>
              <a:t>8/6/19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85BA-9F12-44AD-BE3F-5059B48BB0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724400"/>
            <a:ext cx="1752600" cy="175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C07B-8D4C-4E98-9EF3-0ED410CB8CA2}" type="datetimeFigureOut">
              <a:rPr lang="en-US" smtClean="0"/>
              <a:t>8/6/19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85BA-9F12-44AD-BE3F-5059B48BB0E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724400"/>
            <a:ext cx="1752600" cy="1752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C07B-8D4C-4E98-9EF3-0ED410CB8CA2}" type="datetimeFigureOut">
              <a:rPr lang="en-US" smtClean="0"/>
              <a:t>8/6/19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85BA-9F12-44AD-BE3F-5059B48BB0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724400"/>
            <a:ext cx="1752600" cy="17526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BCC07B-8D4C-4E98-9EF3-0ED410CB8CA2}" type="datetimeFigureOut">
              <a:rPr lang="en-US" smtClean="0"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A3285BA-9F12-44AD-BE3F-5059B48BB0E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055" y="3886200"/>
            <a:ext cx="7848600" cy="685800"/>
          </a:xfrm>
        </p:spPr>
        <p:txBody>
          <a:bodyPr/>
          <a:lstStyle/>
          <a:p>
            <a:pPr algn="ctr"/>
            <a:r>
              <a:rPr lang="en-US" sz="4000" dirty="0"/>
              <a:t>Public Policy &amp; Legislation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72000"/>
            <a:ext cx="6477000" cy="17526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(</a:t>
            </a:r>
            <a:r>
              <a:rPr lang="en-US" sz="4000" dirty="0"/>
              <a:t>PP&amp;L</a:t>
            </a:r>
            <a:r>
              <a:rPr lang="en-US" sz="5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16711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AB00-94EF-8E40-A7C6-460BAD42E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Calhoun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58080-6C32-2D4B-875E-E8B4193E1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Bill Montford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Jason </a:t>
            </a:r>
            <a:r>
              <a:rPr lang="en-US" dirty="0" err="1"/>
              <a:t>Shoaf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27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7D03-E77D-3742-BB4E-F127F0ABB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Citrus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5808B-DE75-FC44-A598-79F05894D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Daniel Webster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Wilton </a:t>
            </a:r>
            <a:r>
              <a:rPr lang="en-US" dirty="0" err="1"/>
              <a:t>Simpsont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Ralph </a:t>
            </a:r>
            <a:r>
              <a:rPr lang="en-US" dirty="0" err="1"/>
              <a:t>Massullo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21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3B9F1-7EC9-E845-9D7F-8368847A2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Charlotte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1AFB1-2D55-B043-8A85-8657B9C26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Greg </a:t>
            </a:r>
            <a:r>
              <a:rPr lang="en-US" dirty="0" err="1"/>
              <a:t>Steube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Ben Albritton</a:t>
            </a:r>
          </a:p>
          <a:p>
            <a:pPr lvl="1"/>
            <a:r>
              <a:rPr lang="en-US" dirty="0"/>
              <a:t>Joe </a:t>
            </a:r>
            <a:r>
              <a:rPr lang="en-US" dirty="0" err="1"/>
              <a:t>Gruters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Michael Grant</a:t>
            </a:r>
          </a:p>
        </p:txBody>
      </p:sp>
    </p:spTree>
    <p:extLst>
      <p:ext uri="{BB962C8B-B14F-4D97-AF65-F5344CB8AC3E}">
        <p14:creationId xmlns:p14="http://schemas.microsoft.com/office/powerpoint/2010/main" val="415747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6F104-53C3-2846-AF29-6906CB334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		Clay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666CC-5889-7848-976C-9750CAC87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Ted Yoho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Rob Bradley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Bobby Paige</a:t>
            </a:r>
          </a:p>
          <a:p>
            <a:pPr lvl="1"/>
            <a:r>
              <a:rPr lang="en-US" dirty="0"/>
              <a:t>Travis Cummings</a:t>
            </a:r>
          </a:p>
        </p:txBody>
      </p:sp>
    </p:spTree>
    <p:extLst>
      <p:ext uri="{BB962C8B-B14F-4D97-AF65-F5344CB8AC3E}">
        <p14:creationId xmlns:p14="http://schemas.microsoft.com/office/powerpoint/2010/main" val="4119746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C99A5-8E9F-B448-8FBD-CB66F055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Collier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BB858-1B2B-D947-AA95-D67CD344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Francis Rooney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Kathleen </a:t>
            </a:r>
            <a:r>
              <a:rPr lang="en-US" dirty="0" err="1"/>
              <a:t>Passidomo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Byron </a:t>
            </a:r>
            <a:r>
              <a:rPr lang="en-US" dirty="0" err="1"/>
              <a:t>Donalds</a:t>
            </a:r>
            <a:endParaRPr lang="en-US" dirty="0"/>
          </a:p>
          <a:p>
            <a:pPr lvl="1"/>
            <a:r>
              <a:rPr lang="en-US" dirty="0"/>
              <a:t>Ana Marie Rodriguez</a:t>
            </a:r>
          </a:p>
          <a:p>
            <a:pPr lvl="1"/>
            <a:r>
              <a:rPr lang="en-US" dirty="0"/>
              <a:t>Bob Rommel</a:t>
            </a:r>
          </a:p>
        </p:txBody>
      </p:sp>
    </p:spTree>
    <p:extLst>
      <p:ext uri="{BB962C8B-B14F-4D97-AF65-F5344CB8AC3E}">
        <p14:creationId xmlns:p14="http://schemas.microsoft.com/office/powerpoint/2010/main" val="2147776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3E88D-61CE-9144-BB33-25F7AD2F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Columbia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272CE-D54B-C642-B532-F52261C5C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Neal Dunn</a:t>
            </a:r>
          </a:p>
          <a:p>
            <a:pPr lvl="1"/>
            <a:r>
              <a:rPr lang="en-US" dirty="0"/>
              <a:t>Al Lawson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Rob Bradley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Chuck Brannan</a:t>
            </a:r>
          </a:p>
        </p:txBody>
      </p:sp>
    </p:spTree>
    <p:extLst>
      <p:ext uri="{BB962C8B-B14F-4D97-AF65-F5344CB8AC3E}">
        <p14:creationId xmlns:p14="http://schemas.microsoft.com/office/powerpoint/2010/main" val="293358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215F-DAB7-7A4F-B5F2-0C2B71D58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DeSoto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CC772-1C01-2E42-BA8B-E688F8A9F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Greg </a:t>
            </a:r>
            <a:r>
              <a:rPr lang="en-US" dirty="0" err="1"/>
              <a:t>Steube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Ben Albritton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Melony Bell</a:t>
            </a:r>
          </a:p>
        </p:txBody>
      </p:sp>
    </p:spTree>
    <p:extLst>
      <p:ext uri="{BB962C8B-B14F-4D97-AF65-F5344CB8AC3E}">
        <p14:creationId xmlns:p14="http://schemas.microsoft.com/office/powerpoint/2010/main" val="1907023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E770-5045-FE4F-B89B-01D39F540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Dixie County</a:t>
            </a:r>
            <a:br>
              <a:rPr lang="en-US" dirty="0"/>
            </a:br>
            <a:r>
              <a:rPr lang="en-US" dirty="0"/>
              <a:t>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53E2D-40FD-A341-9526-E4EFF04A3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Rob Bradley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Chuck Clemmons</a:t>
            </a:r>
          </a:p>
        </p:txBody>
      </p:sp>
    </p:spTree>
    <p:extLst>
      <p:ext uri="{BB962C8B-B14F-4D97-AF65-F5344CB8AC3E}">
        <p14:creationId xmlns:p14="http://schemas.microsoft.com/office/powerpoint/2010/main" val="1859671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795B-9451-9C42-A5DE-41E699045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Duval County</a:t>
            </a:r>
            <a:br>
              <a:rPr lang="en-US" dirty="0"/>
            </a:br>
            <a:r>
              <a:rPr lang="en-US" dirty="0"/>
              <a:t>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786E4-B826-3D4D-BD80-914DA3F05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 Representatives</a:t>
            </a:r>
          </a:p>
          <a:p>
            <a:r>
              <a:rPr lang="en-US" dirty="0"/>
              <a:t>John Rutherford</a:t>
            </a:r>
          </a:p>
          <a:p>
            <a:r>
              <a:rPr lang="en-US" dirty="0"/>
              <a:t>Al Lawson</a:t>
            </a:r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Aaron Bean</a:t>
            </a:r>
          </a:p>
          <a:p>
            <a:pPr lvl="1"/>
            <a:r>
              <a:rPr lang="en-US" dirty="0"/>
              <a:t>Audrey Gibbon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Cord Byrd			Wyman Dugan</a:t>
            </a:r>
          </a:p>
          <a:p>
            <a:pPr lvl="1"/>
            <a:r>
              <a:rPr lang="en-US" dirty="0"/>
              <a:t>Clay Yarborough		Kimberly </a:t>
            </a:r>
            <a:r>
              <a:rPr lang="en-US" dirty="0" err="1"/>
              <a:t>Daniesl</a:t>
            </a:r>
            <a:endParaRPr lang="en-US" dirty="0"/>
          </a:p>
          <a:p>
            <a:pPr lvl="1"/>
            <a:r>
              <a:rPr lang="en-US" dirty="0"/>
              <a:t>Tracie Davis</a:t>
            </a:r>
          </a:p>
        </p:txBody>
      </p:sp>
    </p:spTree>
    <p:extLst>
      <p:ext uri="{BB962C8B-B14F-4D97-AF65-F5344CB8AC3E}">
        <p14:creationId xmlns:p14="http://schemas.microsoft.com/office/powerpoint/2010/main" val="1460187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7F95B-9517-304F-B6D3-EC3BB5B9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Escambia County</a:t>
            </a:r>
            <a:br>
              <a:rPr lang="en-US" dirty="0"/>
            </a:br>
            <a:r>
              <a:rPr lang="en-US" dirty="0"/>
              <a:t>    National and State Elected Officials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7221B-FCF2-194F-84FC-2B68D78A6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Matt </a:t>
            </a:r>
            <a:r>
              <a:rPr lang="en-US" dirty="0" err="1"/>
              <a:t>Gaetz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Doug </a:t>
            </a:r>
            <a:r>
              <a:rPr lang="en-US" dirty="0" err="1"/>
              <a:t>Broxson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Mike Hill</a:t>
            </a:r>
          </a:p>
          <a:p>
            <a:pPr lvl="1"/>
            <a:r>
              <a:rPr lang="en-US" dirty="0"/>
              <a:t>Alex Alexander</a:t>
            </a:r>
          </a:p>
        </p:txBody>
      </p:sp>
    </p:spTree>
    <p:extLst>
      <p:ext uri="{BB962C8B-B14F-4D97-AF65-F5344CB8AC3E}">
        <p14:creationId xmlns:p14="http://schemas.microsoft.com/office/powerpoint/2010/main" val="1851391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3461A-CA8E-3148-932D-FE9A0E9DD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  Florida US Senators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DAE00-141D-0B49-AA2D-FEEF8847E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Marco Rubio</a:t>
            </a:r>
          </a:p>
          <a:p>
            <a:endParaRPr lang="en-US" dirty="0"/>
          </a:p>
          <a:p>
            <a:r>
              <a:rPr lang="en-US" dirty="0"/>
              <a:t>Rick Scott</a:t>
            </a:r>
          </a:p>
        </p:txBody>
      </p:sp>
    </p:spTree>
    <p:extLst>
      <p:ext uri="{BB962C8B-B14F-4D97-AF65-F5344CB8AC3E}">
        <p14:creationId xmlns:p14="http://schemas.microsoft.com/office/powerpoint/2010/main" val="147300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D9807-7F23-2D48-AC5B-7966B9EE2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Flagler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FFEC3-D23A-A54E-A6B3-8E2D25FCB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Michael Waltz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Travis Hutson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Paul Renner</a:t>
            </a:r>
          </a:p>
        </p:txBody>
      </p:sp>
    </p:spTree>
    <p:extLst>
      <p:ext uri="{BB962C8B-B14F-4D97-AF65-F5344CB8AC3E}">
        <p14:creationId xmlns:p14="http://schemas.microsoft.com/office/powerpoint/2010/main" val="3252177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B516-2A36-7B49-B568-F9ED1EB93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Franklin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28162-BA8E-664A-8F86-C7E837FDC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Bill Montford</a:t>
            </a:r>
          </a:p>
          <a:p>
            <a:endParaRPr lang="en-US" dirty="0"/>
          </a:p>
          <a:p>
            <a:r>
              <a:rPr lang="en-US" dirty="0"/>
              <a:t>State Representative	</a:t>
            </a:r>
          </a:p>
          <a:p>
            <a:pPr lvl="1"/>
            <a:r>
              <a:rPr lang="en-US" dirty="0"/>
              <a:t>Jason </a:t>
            </a:r>
            <a:r>
              <a:rPr lang="en-US" dirty="0" err="1"/>
              <a:t>Shoaf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06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F580-72BF-F443-836A-B06BCA7A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Gadsden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3D1A9-168C-4C4E-BDFE-AB26BFF54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Al Lawson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Bill Montford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Ramon Alexander</a:t>
            </a:r>
          </a:p>
        </p:txBody>
      </p:sp>
    </p:spTree>
    <p:extLst>
      <p:ext uri="{BB962C8B-B14F-4D97-AF65-F5344CB8AC3E}">
        <p14:creationId xmlns:p14="http://schemas.microsoft.com/office/powerpoint/2010/main" val="1281094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1F9EA-854E-9944-A2BA-C52793853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Gilchrist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4A707-87C8-5C42-AA71-335AD85F9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Rob Bradley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Chuck Clemmons</a:t>
            </a:r>
          </a:p>
        </p:txBody>
      </p:sp>
    </p:spTree>
    <p:extLst>
      <p:ext uri="{BB962C8B-B14F-4D97-AF65-F5344CB8AC3E}">
        <p14:creationId xmlns:p14="http://schemas.microsoft.com/office/powerpoint/2010/main" val="1471951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161A-0B98-114F-BD80-5FEF7FE48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Glades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8008F-F5DD-E24B-839A-FF18D3245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Greg </a:t>
            </a:r>
            <a:r>
              <a:rPr lang="en-US" dirty="0" err="1"/>
              <a:t>Steube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Ben Albritton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Cary </a:t>
            </a:r>
            <a:r>
              <a:rPr lang="en-US" dirty="0" err="1"/>
              <a:t>Pigman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781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0210-3A71-754D-80C3-5E9777ED9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Gulf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23408-9BA5-3941-A430-71815FA38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Bill Montford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Jason </a:t>
            </a:r>
            <a:r>
              <a:rPr lang="en-US" dirty="0" err="1"/>
              <a:t>Shoaf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59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DF577-5B5C-2941-84CE-D5078F98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Hamilton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0890A-D4A5-184F-A159-F0054C6BB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Al Lawson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Bill Montford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Chuck Brannon</a:t>
            </a:r>
          </a:p>
        </p:txBody>
      </p:sp>
    </p:spTree>
    <p:extLst>
      <p:ext uri="{BB962C8B-B14F-4D97-AF65-F5344CB8AC3E}">
        <p14:creationId xmlns:p14="http://schemas.microsoft.com/office/powerpoint/2010/main" val="2463028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3015-8AEB-A246-B07D-2C4DED284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Hardee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4984A-312E-3F45-950C-29953C2AD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Greg </a:t>
            </a:r>
            <a:r>
              <a:rPr lang="en-US" dirty="0" err="1"/>
              <a:t>Steube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Ben Albritton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Melony Bell</a:t>
            </a:r>
          </a:p>
        </p:txBody>
      </p:sp>
    </p:spTree>
    <p:extLst>
      <p:ext uri="{BB962C8B-B14F-4D97-AF65-F5344CB8AC3E}">
        <p14:creationId xmlns:p14="http://schemas.microsoft.com/office/powerpoint/2010/main" val="1843023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346AC-9FA6-4541-8B51-F4D2BA348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Hendry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8D2DB-4746-174E-AF93-F1B9D522E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Kathleen </a:t>
            </a:r>
            <a:r>
              <a:rPr lang="en-US" dirty="0" err="1"/>
              <a:t>Passidomo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Byron </a:t>
            </a:r>
            <a:r>
              <a:rPr lang="en-US" dirty="0" err="1"/>
              <a:t>Donalds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05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0634C-29FD-384A-AAEA-7F76C1BAF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Hernando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E5F5F-1B9D-E241-B18B-ED1EAFC08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Daniel Webster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Wilton Simpson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Ralph </a:t>
            </a:r>
            <a:r>
              <a:rPr lang="en-US" dirty="0" err="1"/>
              <a:t>Massullo</a:t>
            </a:r>
            <a:endParaRPr lang="en-US" dirty="0"/>
          </a:p>
          <a:p>
            <a:pPr lvl="1"/>
            <a:r>
              <a:rPr lang="en-US" dirty="0"/>
              <a:t>Blaise </a:t>
            </a:r>
            <a:r>
              <a:rPr lang="en-US" dirty="0" err="1"/>
              <a:t>Ingolia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2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Alachua County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National and State Elected Officials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Ted Yoho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Keith Perry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Chuck Brannan</a:t>
            </a:r>
          </a:p>
          <a:p>
            <a:pPr lvl="1"/>
            <a:r>
              <a:rPr lang="en-US" dirty="0"/>
              <a:t>Clovis Watson</a:t>
            </a:r>
          </a:p>
          <a:p>
            <a:pPr lvl="1"/>
            <a:r>
              <a:rPr lang="en-US" dirty="0"/>
              <a:t>Chuck Clemons</a:t>
            </a:r>
          </a:p>
        </p:txBody>
      </p:sp>
    </p:spTree>
    <p:extLst>
      <p:ext uri="{BB962C8B-B14F-4D97-AF65-F5344CB8AC3E}">
        <p14:creationId xmlns:p14="http://schemas.microsoft.com/office/powerpoint/2010/main" val="40419777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44A33-06C9-5148-9486-D59D0EC4F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Highlands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21E01-2248-1B4C-9A35-10BB36299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Greg </a:t>
            </a:r>
            <a:r>
              <a:rPr lang="en-US" dirty="0" err="1"/>
              <a:t>Steube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Ben Albritton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Cary </a:t>
            </a:r>
            <a:r>
              <a:rPr lang="en-US" dirty="0" err="1"/>
              <a:t>Pigman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60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494B3-D364-8842-A0A7-02326EF97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Hillsborough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A8673-2CB2-A346-8EF8-2DAF4A00C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Cathy Castor</a:t>
            </a:r>
          </a:p>
          <a:p>
            <a:pPr lvl="1"/>
            <a:r>
              <a:rPr lang="en-US" dirty="0"/>
              <a:t>Ross Spano</a:t>
            </a:r>
          </a:p>
          <a:p>
            <a:pPr lvl="1"/>
            <a:r>
              <a:rPr lang="en-US" dirty="0"/>
              <a:t>Vern Buchanan</a:t>
            </a:r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Janet Cruz</a:t>
            </a:r>
          </a:p>
          <a:p>
            <a:pPr lvl="1"/>
            <a:r>
              <a:rPr lang="en-US" dirty="0"/>
              <a:t>Bill Galvano</a:t>
            </a:r>
          </a:p>
          <a:p>
            <a:pPr lvl="1"/>
            <a:r>
              <a:rPr lang="en-US" dirty="0"/>
              <a:t>Tom Lee</a:t>
            </a:r>
          </a:p>
          <a:p>
            <a:pPr lvl="1"/>
            <a:r>
              <a:rPr lang="en-US" dirty="0"/>
              <a:t>Darryl </a:t>
            </a:r>
            <a:r>
              <a:rPr lang="en-US" dirty="0" err="1"/>
              <a:t>Rousoj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77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E962F-CACD-284B-9988-F40470339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Hillsborough County</a:t>
            </a:r>
            <a:br>
              <a:rPr lang="en-US" dirty="0"/>
            </a:br>
            <a:r>
              <a:rPr lang="en-US" dirty="0"/>
              <a:t>                 State Representatives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A7FB1-1FD7-2144-AAE6-1FCEC0D1A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Mike Beltran		</a:t>
            </a:r>
          </a:p>
          <a:p>
            <a:pPr lvl="1"/>
            <a:r>
              <a:rPr lang="en-US" dirty="0"/>
              <a:t>Adam Hattersley		</a:t>
            </a:r>
          </a:p>
          <a:p>
            <a:pPr lvl="1"/>
            <a:r>
              <a:rPr lang="en-US" dirty="0"/>
              <a:t>Dianne Hart			</a:t>
            </a:r>
          </a:p>
          <a:p>
            <a:pPr lvl="1"/>
            <a:r>
              <a:rPr lang="en-US" dirty="0" err="1"/>
              <a:t>Fentrice</a:t>
            </a:r>
            <a:r>
              <a:rPr lang="en-US" dirty="0"/>
              <a:t> Driskel		</a:t>
            </a:r>
          </a:p>
          <a:p>
            <a:pPr lvl="1"/>
            <a:r>
              <a:rPr lang="en-US" dirty="0"/>
              <a:t>“JW” Grant</a:t>
            </a:r>
          </a:p>
          <a:p>
            <a:pPr lvl="1"/>
            <a:r>
              <a:rPr lang="en-US" dirty="0"/>
              <a:t>Susan Valdes</a:t>
            </a:r>
          </a:p>
          <a:p>
            <a:pPr lvl="1"/>
            <a:r>
              <a:rPr lang="en-US" dirty="0"/>
              <a:t>Jackie Toledo</a:t>
            </a:r>
          </a:p>
          <a:p>
            <a:pPr lvl="1"/>
            <a:r>
              <a:rPr lang="en-US" dirty="0"/>
              <a:t>Lawrence McClure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2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C82F-ECCC-AA48-BC4F-54AA2506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Holmes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23365-3848-394D-A9E5-6C1446842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Matt </a:t>
            </a:r>
            <a:r>
              <a:rPr lang="en-US" dirty="0" err="1"/>
              <a:t>Gaetz</a:t>
            </a:r>
            <a:endParaRPr lang="en-US" dirty="0"/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George Gainer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Brad Drake</a:t>
            </a:r>
          </a:p>
        </p:txBody>
      </p:sp>
    </p:spTree>
    <p:extLst>
      <p:ext uri="{BB962C8B-B14F-4D97-AF65-F5344CB8AC3E}">
        <p14:creationId xmlns:p14="http://schemas.microsoft.com/office/powerpoint/2010/main" val="2787364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77E8-5953-844C-BF85-6D721B3D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Indian River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5E183-A2A2-1747-B9B5-DB7F1D5BD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Bill Posey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Debbie Mayfield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Erin Grail</a:t>
            </a:r>
          </a:p>
        </p:txBody>
      </p:sp>
    </p:spTree>
    <p:extLst>
      <p:ext uri="{BB962C8B-B14F-4D97-AF65-F5344CB8AC3E}">
        <p14:creationId xmlns:p14="http://schemas.microsoft.com/office/powerpoint/2010/main" val="33127673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3649E-382F-284B-A543-BACEDD909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Jackson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96A56-9577-2749-ACEA-BB0BDAD53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George Gainer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Brad Drake</a:t>
            </a:r>
          </a:p>
        </p:txBody>
      </p:sp>
    </p:spTree>
    <p:extLst>
      <p:ext uri="{BB962C8B-B14F-4D97-AF65-F5344CB8AC3E}">
        <p14:creationId xmlns:p14="http://schemas.microsoft.com/office/powerpoint/2010/main" val="28572301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FB225-9DCF-3D41-9A78-888B19C0C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Jefferson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CBA08-067C-A041-84AF-67B1CFA3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Al Lawson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Bill Montford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Jason </a:t>
            </a:r>
            <a:r>
              <a:rPr lang="en-US" dirty="0" err="1"/>
              <a:t>Shoaf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706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C4904-1469-6846-8997-FDAFB51BA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Lafayette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5EB6B-5A83-0346-9421-4D9A0D9B6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Rob Bradley	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Jason </a:t>
            </a:r>
            <a:r>
              <a:rPr lang="en-US" dirty="0" err="1"/>
              <a:t>Shoaf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437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1889-AD38-0B43-95FA-2DB8CDEF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Lake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B3EDA-B54E-B446-9561-8ACF039BD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Michael Waltz</a:t>
            </a:r>
          </a:p>
          <a:p>
            <a:pPr lvl="1"/>
            <a:r>
              <a:rPr lang="en-US" dirty="0"/>
              <a:t>Daniel Webster</a:t>
            </a:r>
          </a:p>
          <a:p>
            <a:pPr lvl="1"/>
            <a:r>
              <a:rPr lang="en-US" dirty="0"/>
              <a:t>Ross Spano</a:t>
            </a:r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Dennis Baxley</a:t>
            </a:r>
          </a:p>
          <a:p>
            <a:pPr lvl="1"/>
            <a:r>
              <a:rPr lang="en-US" dirty="0"/>
              <a:t>Kelli </a:t>
            </a:r>
            <a:r>
              <a:rPr lang="en-US" dirty="0" err="1"/>
              <a:t>Stargel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Jennifer Mae Sullivan</a:t>
            </a:r>
          </a:p>
          <a:p>
            <a:pPr lvl="1"/>
            <a:r>
              <a:rPr lang="en-US" dirty="0"/>
              <a:t>Anthony Sabatini</a:t>
            </a:r>
          </a:p>
          <a:p>
            <a:pPr lvl="1"/>
            <a:r>
              <a:rPr lang="en-US" dirty="0"/>
              <a:t>Brett </a:t>
            </a:r>
            <a:r>
              <a:rPr lang="en-US" dirty="0" err="1"/>
              <a:t>Hage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413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48396-52AA-8A40-9928-3856407B2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Lee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22EBE-8AF2-6844-B45A-9F288E23A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Greg </a:t>
            </a:r>
            <a:r>
              <a:rPr lang="en-US" dirty="0" err="1"/>
              <a:t>Steube</a:t>
            </a:r>
            <a:endParaRPr lang="en-US" dirty="0"/>
          </a:p>
          <a:p>
            <a:pPr lvl="1"/>
            <a:r>
              <a:rPr lang="en-US" dirty="0"/>
              <a:t>Francis Rooney</a:t>
            </a:r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Kathleen </a:t>
            </a:r>
            <a:r>
              <a:rPr lang="en-US" dirty="0" err="1"/>
              <a:t>Paddisomo</a:t>
            </a:r>
            <a:r>
              <a:rPr lang="en-US" dirty="0"/>
              <a:t>	Lizbeth </a:t>
            </a:r>
            <a:r>
              <a:rPr lang="en-US" dirty="0" err="1"/>
              <a:t>Benacquisto</a:t>
            </a:r>
            <a:endParaRPr lang="en-US" dirty="0"/>
          </a:p>
          <a:p>
            <a:pPr lvl="1"/>
            <a:r>
              <a:rPr lang="en-US" dirty="0"/>
              <a:t>Ben Albritton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Ray </a:t>
            </a:r>
            <a:r>
              <a:rPr lang="en-US" dirty="0" err="1"/>
              <a:t>Rodriques</a:t>
            </a:r>
            <a:r>
              <a:rPr lang="en-US" dirty="0"/>
              <a:t>		Heather </a:t>
            </a:r>
            <a:r>
              <a:rPr lang="en-US" dirty="0" err="1"/>
              <a:t>Rodriques</a:t>
            </a:r>
            <a:endParaRPr lang="en-US" dirty="0"/>
          </a:p>
          <a:p>
            <a:pPr lvl="1"/>
            <a:r>
              <a:rPr lang="en-US" dirty="0"/>
              <a:t>Diane Eagle		Spencer Roach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5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7374E-32CF-A64C-B4E4-9A74019D9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Baker County </a:t>
            </a:r>
            <a:br>
              <a:rPr lang="en-US" dirty="0"/>
            </a:br>
            <a:r>
              <a:rPr lang="en-US" dirty="0"/>
              <a:t>     National and State Elected Officials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36053-7551-A64A-BACF-F29CDDF86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Al Lawson</a:t>
            </a:r>
          </a:p>
          <a:p>
            <a:endParaRPr lang="en-US" dirty="0"/>
          </a:p>
          <a:p>
            <a:r>
              <a:rPr lang="en-US" dirty="0"/>
              <a:t>State Senate</a:t>
            </a:r>
          </a:p>
          <a:p>
            <a:pPr lvl="1"/>
            <a:r>
              <a:rPr lang="en-US" dirty="0"/>
              <a:t>Rob Bradley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marL="0" indent="0">
              <a:buNone/>
            </a:pPr>
            <a:r>
              <a:rPr lang="en-US" dirty="0"/>
              <a:t>	Chuck Brannan</a:t>
            </a:r>
          </a:p>
        </p:txBody>
      </p:sp>
    </p:spTree>
    <p:extLst>
      <p:ext uri="{BB962C8B-B14F-4D97-AF65-F5344CB8AC3E}">
        <p14:creationId xmlns:p14="http://schemas.microsoft.com/office/powerpoint/2010/main" val="25852124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543DD-A4B6-3C4E-8116-DF99CD438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Leon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6EC76-0ADB-3A4D-A25A-8FA75E43B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Al Lawson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Bill Montford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 err="1"/>
              <a:t>Loranne</a:t>
            </a:r>
            <a:r>
              <a:rPr lang="en-US" dirty="0"/>
              <a:t> </a:t>
            </a:r>
            <a:r>
              <a:rPr lang="en-US" dirty="0" err="1"/>
              <a:t>Ausley</a:t>
            </a:r>
            <a:endParaRPr lang="en-US" dirty="0"/>
          </a:p>
          <a:p>
            <a:pPr lvl="1"/>
            <a:r>
              <a:rPr lang="en-US" dirty="0"/>
              <a:t>Ramon Alexander</a:t>
            </a:r>
          </a:p>
          <a:p>
            <a:pPr lvl="1"/>
            <a:r>
              <a:rPr lang="en-US" dirty="0"/>
              <a:t>Jason </a:t>
            </a:r>
            <a:r>
              <a:rPr lang="en-US" dirty="0" err="1"/>
              <a:t>Shoaf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167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58035-AC12-6048-BE4D-CE3CD498C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Levy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20244-6EF8-9647-8182-706AC318A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Rob Bradley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Charlie Stone</a:t>
            </a:r>
          </a:p>
        </p:txBody>
      </p:sp>
    </p:spTree>
    <p:extLst>
      <p:ext uri="{BB962C8B-B14F-4D97-AF65-F5344CB8AC3E}">
        <p14:creationId xmlns:p14="http://schemas.microsoft.com/office/powerpoint/2010/main" val="11004484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05AA-9244-B442-91CD-9B1315727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Liberty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1572B-7B22-0C48-95F5-120FEFB5E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Bill Montford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Jason </a:t>
            </a:r>
            <a:r>
              <a:rPr lang="en-US" dirty="0" err="1"/>
              <a:t>Shoaf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783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3C57E-7F9D-4143-A5D6-739C4E02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Madison County</a:t>
            </a:r>
            <a:br>
              <a:rPr lang="en-US" dirty="0"/>
            </a:br>
            <a:r>
              <a:rPr lang="en-US" dirty="0"/>
              <a:t>          National and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DAA71-8DAA-4A4E-ABDF-CC98D9070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Al Lawson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Bill Montford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Jason </a:t>
            </a:r>
            <a:r>
              <a:rPr lang="en-US" dirty="0" err="1"/>
              <a:t>Shoaf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534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9B2C9-8F32-E94E-80F5-E78BD1A0A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Manatee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8134-B90A-2E4E-AD61-FA3FF8D01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Vern Buchanan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Bill Galvano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New”t</a:t>
            </a:r>
            <a:r>
              <a:rPr lang="en-US" dirty="0"/>
              <a:t> Newton</a:t>
            </a:r>
          </a:p>
          <a:p>
            <a:pPr lvl="1"/>
            <a:r>
              <a:rPr lang="en-US" dirty="0"/>
              <a:t>Will Robinson</a:t>
            </a:r>
          </a:p>
          <a:p>
            <a:pPr lvl="1"/>
            <a:r>
              <a:rPr lang="en-US" dirty="0"/>
              <a:t>Tammy Gregory</a:t>
            </a:r>
          </a:p>
        </p:txBody>
      </p:sp>
    </p:spTree>
    <p:extLst>
      <p:ext uri="{BB962C8B-B14F-4D97-AF65-F5344CB8AC3E}">
        <p14:creationId xmlns:p14="http://schemas.microsoft.com/office/powerpoint/2010/main" val="20719468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310E6-61D2-0046-91DA-A4831C89E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Marion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D522B-B43A-0E42-8EAD-419FE0C5B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Neal Dunn</a:t>
            </a:r>
          </a:p>
          <a:p>
            <a:pPr lvl="1"/>
            <a:r>
              <a:rPr lang="en-US" dirty="0"/>
              <a:t>Ted Yoho</a:t>
            </a:r>
          </a:p>
          <a:p>
            <a:pPr lvl="1"/>
            <a:r>
              <a:rPr lang="en-US" dirty="0"/>
              <a:t>Daniel Webster</a:t>
            </a:r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Dennis Baxley</a:t>
            </a:r>
          </a:p>
          <a:p>
            <a:pPr lvl="1"/>
            <a:r>
              <a:rPr lang="en-US" dirty="0"/>
              <a:t>Rob Bradley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Clovis Watson		Stan McClain</a:t>
            </a:r>
          </a:p>
          <a:p>
            <a:pPr lvl="1"/>
            <a:r>
              <a:rPr lang="en-US" dirty="0"/>
              <a:t>Charlie Stone		Brett </a:t>
            </a:r>
            <a:r>
              <a:rPr lang="en-US" dirty="0" err="1"/>
              <a:t>Hage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010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FD678-B096-184D-848B-8E4174E45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Martin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AFBC5-F20F-FA4D-A698-F915A11E6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Brian Mast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Gayle Harrell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“ML” Magar</a:t>
            </a:r>
          </a:p>
          <a:p>
            <a:pPr lvl="1"/>
            <a:r>
              <a:rPr lang="en-US" dirty="0"/>
              <a:t>Toby </a:t>
            </a:r>
            <a:r>
              <a:rPr lang="en-US" dirty="0" err="1"/>
              <a:t>Overdorf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22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E2D8F-1196-6B44-ADEF-9EDA2A87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Miami-Dade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C616C-65B1-2B48-B405-FF213B0CD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Debbie Wasserman-Schultz</a:t>
            </a:r>
          </a:p>
          <a:p>
            <a:pPr lvl="1"/>
            <a:r>
              <a:rPr lang="en-US" dirty="0"/>
              <a:t>Frederica Wilson</a:t>
            </a:r>
          </a:p>
          <a:p>
            <a:pPr lvl="1"/>
            <a:r>
              <a:rPr lang="en-US" dirty="0"/>
              <a:t>Mario Diaz-Balart</a:t>
            </a:r>
          </a:p>
          <a:p>
            <a:pPr lvl="1"/>
            <a:r>
              <a:rPr lang="en-US" dirty="0"/>
              <a:t>Debbie </a:t>
            </a:r>
            <a:r>
              <a:rPr lang="en-US" dirty="0" err="1"/>
              <a:t>Murcarsel</a:t>
            </a:r>
            <a:r>
              <a:rPr lang="en-US" dirty="0"/>
              <a:t>-Powell</a:t>
            </a:r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Oscar </a:t>
            </a:r>
            <a:r>
              <a:rPr lang="en-US" dirty="0" err="1"/>
              <a:t>Braynon</a:t>
            </a:r>
            <a:endParaRPr lang="en-US" dirty="0"/>
          </a:p>
          <a:p>
            <a:pPr lvl="1"/>
            <a:r>
              <a:rPr lang="en-US" dirty="0"/>
              <a:t>Manny Diaz</a:t>
            </a:r>
          </a:p>
          <a:p>
            <a:pPr lvl="1"/>
            <a:r>
              <a:rPr lang="en-US" dirty="0" err="1"/>
              <a:t>Anitere</a:t>
            </a:r>
            <a:r>
              <a:rPr lang="en-US" dirty="0"/>
              <a:t> Flores</a:t>
            </a:r>
          </a:p>
          <a:p>
            <a:pPr lvl="1"/>
            <a:r>
              <a:rPr lang="en-US" dirty="0"/>
              <a:t>Jason </a:t>
            </a:r>
            <a:r>
              <a:rPr lang="en-US" dirty="0" err="1"/>
              <a:t>Pizzo</a:t>
            </a:r>
            <a:endParaRPr lang="en-US" dirty="0"/>
          </a:p>
          <a:p>
            <a:pPr lvl="1"/>
            <a:r>
              <a:rPr lang="en-US" dirty="0"/>
              <a:t>Jose Rodriquez</a:t>
            </a:r>
          </a:p>
          <a:p>
            <a:pPr lvl="1"/>
            <a:r>
              <a:rPr lang="en-US" dirty="0"/>
              <a:t>Annette </a:t>
            </a:r>
            <a:r>
              <a:rPr lang="en-US" dirty="0" err="1"/>
              <a:t>Taddero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645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AB96F-7937-E54D-9EE1-D64BE7C60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Miami-Dade County</a:t>
            </a:r>
            <a:br>
              <a:rPr lang="en-US" dirty="0"/>
            </a:br>
            <a:r>
              <a:rPr lang="en-US" dirty="0"/>
              <a:t>                State Representatives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1962B-148E-B646-A32A-35CFFAD26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Joseph Geller		Juan Fernandez-</a:t>
            </a:r>
            <a:r>
              <a:rPr lang="en-US" dirty="0" err="1"/>
              <a:t>Barquin</a:t>
            </a:r>
            <a:endParaRPr lang="en-US" dirty="0"/>
          </a:p>
          <a:p>
            <a:r>
              <a:rPr lang="en-US" dirty="0"/>
              <a:t>Cindy Polo			Ana Marie Rodriquez</a:t>
            </a:r>
          </a:p>
          <a:p>
            <a:r>
              <a:rPr lang="en-US" dirty="0"/>
              <a:t>Barbara Watson		Anthony Rodriquez</a:t>
            </a:r>
          </a:p>
          <a:p>
            <a:r>
              <a:rPr lang="en-US" dirty="0" err="1"/>
              <a:t>Dotie</a:t>
            </a:r>
            <a:r>
              <a:rPr lang="en-US" dirty="0"/>
              <a:t> Joseph		James Bush</a:t>
            </a:r>
          </a:p>
          <a:p>
            <a:r>
              <a:rPr lang="en-US" dirty="0"/>
              <a:t>Jose Oliva			Bryan Avila</a:t>
            </a:r>
          </a:p>
          <a:p>
            <a:r>
              <a:rPr lang="en-US" dirty="0" err="1"/>
              <a:t>Niclolas</a:t>
            </a:r>
            <a:r>
              <a:rPr lang="en-US" dirty="0"/>
              <a:t> Duran		Mike </a:t>
            </a:r>
            <a:r>
              <a:rPr lang="en-US" dirty="0" err="1"/>
              <a:t>Grieco</a:t>
            </a:r>
            <a:endParaRPr lang="en-US" dirty="0"/>
          </a:p>
          <a:p>
            <a:r>
              <a:rPr lang="en-US" dirty="0"/>
              <a:t>Holly </a:t>
            </a:r>
            <a:r>
              <a:rPr lang="en-US" dirty="0" err="1"/>
              <a:t>Raschein</a:t>
            </a:r>
            <a:r>
              <a:rPr lang="en-US" dirty="0"/>
              <a:t>		Javier Fernandez</a:t>
            </a:r>
          </a:p>
          <a:p>
            <a:r>
              <a:rPr lang="en-US" dirty="0"/>
              <a:t>Vance </a:t>
            </a:r>
            <a:r>
              <a:rPr lang="en-US" dirty="0" err="1"/>
              <a:t>Aloupis</a:t>
            </a:r>
            <a:r>
              <a:rPr lang="en-US" dirty="0"/>
              <a:t>		Daniel Perez</a:t>
            </a:r>
          </a:p>
          <a:p>
            <a:r>
              <a:rPr lang="en-US" dirty="0" err="1"/>
              <a:t>Kinnoae</a:t>
            </a:r>
            <a:r>
              <a:rPr lang="en-US" dirty="0"/>
              <a:t> McGhee		Holly </a:t>
            </a:r>
            <a:r>
              <a:rPr lang="en-US" dirty="0" err="1"/>
              <a:t>Raschein</a:t>
            </a:r>
            <a:endParaRPr lang="en-US" dirty="0"/>
          </a:p>
          <a:p>
            <a:r>
              <a:rPr lang="en-US" dirty="0"/>
              <a:t>Sharon Pritchett</a:t>
            </a:r>
          </a:p>
        </p:txBody>
      </p:sp>
    </p:spTree>
    <p:extLst>
      <p:ext uri="{BB962C8B-B14F-4D97-AF65-F5344CB8AC3E}">
        <p14:creationId xmlns:p14="http://schemas.microsoft.com/office/powerpoint/2010/main" val="36172569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8E7C7-C46A-3042-A78D-DA1DB6BE4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Monroe County</a:t>
            </a:r>
            <a:br>
              <a:rPr lang="en-US" dirty="0"/>
            </a:br>
            <a:r>
              <a:rPr lang="en-US" dirty="0"/>
              <a:t>     National and State Elected Officials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AF0B6-A810-604D-8025-0F6D0380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Debbie </a:t>
            </a:r>
            <a:r>
              <a:rPr lang="en-US" dirty="0" err="1"/>
              <a:t>Murcarsel</a:t>
            </a:r>
            <a:r>
              <a:rPr lang="en-US" dirty="0"/>
              <a:t>-Powell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 err="1"/>
              <a:t>Anitere</a:t>
            </a:r>
            <a:r>
              <a:rPr lang="en-US" dirty="0"/>
              <a:t> Flores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Holly </a:t>
            </a:r>
            <a:r>
              <a:rPr lang="en-US" dirty="0" err="1"/>
              <a:t>Raschein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98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B1BE5-8593-1646-BCFE-96BCBA97F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 Bay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17F12-63F6-5743-9024-C999FBA7A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George Gainer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Jay </a:t>
            </a:r>
            <a:r>
              <a:rPr lang="en-US" dirty="0" err="1"/>
              <a:t>Trumball</a:t>
            </a:r>
            <a:endParaRPr lang="en-US" dirty="0"/>
          </a:p>
          <a:p>
            <a:pPr lvl="1"/>
            <a:r>
              <a:rPr lang="en-US" dirty="0"/>
              <a:t>Brad Drake</a:t>
            </a:r>
          </a:p>
        </p:txBody>
      </p:sp>
    </p:spTree>
    <p:extLst>
      <p:ext uri="{BB962C8B-B14F-4D97-AF65-F5344CB8AC3E}">
        <p14:creationId xmlns:p14="http://schemas.microsoft.com/office/powerpoint/2010/main" val="25983080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D8F13-37AE-4E43-B8F8-0B03DBCE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Nassau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E0E3C-DBDF-BA4C-99B6-98C856479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Ruterford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Aaron Bean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Cord Byrd</a:t>
            </a:r>
          </a:p>
        </p:txBody>
      </p:sp>
    </p:spTree>
    <p:extLst>
      <p:ext uri="{BB962C8B-B14F-4D97-AF65-F5344CB8AC3E}">
        <p14:creationId xmlns:p14="http://schemas.microsoft.com/office/powerpoint/2010/main" val="22616830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2C15B-DC3E-4C42-9CE5-AE639C5E5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Okaloosa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5C72F-E0B5-9E4E-9ED3-0F5C15BEE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Matt </a:t>
            </a:r>
            <a:r>
              <a:rPr lang="en-US" dirty="0" err="1"/>
              <a:t>Gaetz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Doug </a:t>
            </a:r>
            <a:r>
              <a:rPr lang="en-US" dirty="0" err="1"/>
              <a:t>Broxson</a:t>
            </a:r>
            <a:endParaRPr lang="en-US" dirty="0"/>
          </a:p>
          <a:p>
            <a:pPr lvl="1"/>
            <a:r>
              <a:rPr lang="en-US" dirty="0"/>
              <a:t>George Gainer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 err="1"/>
              <a:t>Jayer</a:t>
            </a:r>
            <a:r>
              <a:rPr lang="en-US" dirty="0"/>
              <a:t> Williamson</a:t>
            </a:r>
          </a:p>
          <a:p>
            <a:pPr lvl="1"/>
            <a:r>
              <a:rPr lang="en-US" dirty="0"/>
              <a:t>Mel Ponder</a:t>
            </a:r>
          </a:p>
        </p:txBody>
      </p:sp>
    </p:spTree>
    <p:extLst>
      <p:ext uri="{BB962C8B-B14F-4D97-AF65-F5344CB8AC3E}">
        <p14:creationId xmlns:p14="http://schemas.microsoft.com/office/powerpoint/2010/main" val="6031526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B91A6-6ECC-FD4D-87DB-745BBA23C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Okeechobee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16C4D-838B-4A45-B87C-3519205CB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Greg </a:t>
            </a:r>
            <a:r>
              <a:rPr lang="en-US" dirty="0" err="1"/>
              <a:t>Steube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Ben Albritton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Cary </a:t>
            </a:r>
            <a:r>
              <a:rPr lang="en-US" dirty="0" err="1"/>
              <a:t>Pigman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1242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3B96B-F4A0-A441-B7A6-FD946D5DD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Orange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C949A-1664-8F46-B32F-CD56D27FF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Bill Posey</a:t>
            </a:r>
          </a:p>
          <a:p>
            <a:pPr lvl="1"/>
            <a:r>
              <a:rPr lang="en-US" dirty="0"/>
              <a:t>Val </a:t>
            </a:r>
            <a:r>
              <a:rPr lang="en-US" dirty="0" err="1"/>
              <a:t>Demings</a:t>
            </a:r>
            <a:endParaRPr lang="en-US" dirty="0"/>
          </a:p>
          <a:p>
            <a:pPr lvl="1"/>
            <a:r>
              <a:rPr lang="en-US" dirty="0"/>
              <a:t>Darren Soto</a:t>
            </a:r>
          </a:p>
          <a:p>
            <a:pPr lvl="1"/>
            <a:r>
              <a:rPr lang="en-US" dirty="0"/>
              <a:t>Stephanie Murphy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Randolph Bracy</a:t>
            </a:r>
          </a:p>
          <a:p>
            <a:pPr lvl="1"/>
            <a:r>
              <a:rPr lang="en-US" dirty="0"/>
              <a:t>Linda Stewart</a:t>
            </a:r>
          </a:p>
          <a:p>
            <a:pPr lvl="1"/>
            <a:r>
              <a:rPr lang="en-US" dirty="0"/>
              <a:t>Victor Torres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169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4415C-D871-DF48-A7DF-B21B86584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Orange County</a:t>
            </a:r>
            <a:br>
              <a:rPr lang="en-US" dirty="0"/>
            </a:br>
            <a:r>
              <a:rPr lang="en-US" dirty="0"/>
              <a:t>                 State Representatives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94DEF-8AB2-0449-8D37-FD987E7F3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Joy Goff-</a:t>
            </a:r>
            <a:r>
              <a:rPr lang="en-US" dirty="0" err="1"/>
              <a:t>Marcil</a:t>
            </a:r>
            <a:r>
              <a:rPr lang="en-US" dirty="0"/>
              <a:t>			</a:t>
            </a:r>
          </a:p>
          <a:p>
            <a:r>
              <a:rPr lang="en-US" dirty="0"/>
              <a:t>Geri Thompson			</a:t>
            </a:r>
          </a:p>
          <a:p>
            <a:r>
              <a:rPr lang="en-US" dirty="0"/>
              <a:t>Bruce </a:t>
            </a:r>
            <a:r>
              <a:rPr lang="en-US" dirty="0" err="1"/>
              <a:t>Antone</a:t>
            </a:r>
            <a:r>
              <a:rPr lang="en-US" dirty="0"/>
              <a:t>			</a:t>
            </a:r>
          </a:p>
          <a:p>
            <a:r>
              <a:rPr lang="en-US" dirty="0"/>
              <a:t>Amy </a:t>
            </a:r>
            <a:r>
              <a:rPr lang="en-US" dirty="0" err="1"/>
              <a:t>Mercudo</a:t>
            </a:r>
            <a:r>
              <a:rPr lang="en-US" dirty="0"/>
              <a:t>			</a:t>
            </a:r>
          </a:p>
          <a:p>
            <a:r>
              <a:rPr lang="en-US" dirty="0"/>
              <a:t>”Coach P” </a:t>
            </a:r>
            <a:r>
              <a:rPr lang="en-US" dirty="0" err="1"/>
              <a:t>Plasencia</a:t>
            </a:r>
            <a:endParaRPr lang="en-US" dirty="0"/>
          </a:p>
          <a:p>
            <a:r>
              <a:rPr lang="en-US" dirty="0"/>
              <a:t>Jennifer Mae Sullivan</a:t>
            </a:r>
          </a:p>
          <a:p>
            <a:r>
              <a:rPr lang="en-US" dirty="0"/>
              <a:t>Kamia Brown</a:t>
            </a:r>
          </a:p>
          <a:p>
            <a:r>
              <a:rPr lang="en-US" dirty="0"/>
              <a:t>Anna </a:t>
            </a:r>
            <a:r>
              <a:rPr lang="en-US" dirty="0" err="1"/>
              <a:t>Eskamuni</a:t>
            </a:r>
            <a:endParaRPr lang="en-US" dirty="0"/>
          </a:p>
          <a:p>
            <a:r>
              <a:rPr lang="en-US" dirty="0"/>
              <a:t>Carlos Smith</a:t>
            </a:r>
          </a:p>
        </p:txBody>
      </p:sp>
    </p:spTree>
    <p:extLst>
      <p:ext uri="{BB962C8B-B14F-4D97-AF65-F5344CB8AC3E}">
        <p14:creationId xmlns:p14="http://schemas.microsoft.com/office/powerpoint/2010/main" val="11232530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5AECD-CEC0-6B43-9F7B-8F96E5EA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Osceola County</a:t>
            </a:r>
            <a:br>
              <a:rPr lang="en-US" dirty="0"/>
            </a:br>
            <a:r>
              <a:rPr lang="en-US" dirty="0"/>
              <a:t> 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6452C-5295-8443-BD7F-A5DFC1C19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Darren Soto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Victor Torres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Josie </a:t>
            </a:r>
            <a:r>
              <a:rPr lang="en-US" dirty="0" err="1"/>
              <a:t>Tomkow</a:t>
            </a:r>
            <a:endParaRPr lang="en-US" dirty="0"/>
          </a:p>
          <a:p>
            <a:pPr lvl="1"/>
            <a:r>
              <a:rPr lang="en-US" dirty="0"/>
              <a:t>Mike LaRosa</a:t>
            </a:r>
          </a:p>
          <a:p>
            <a:pPr lvl="1"/>
            <a:r>
              <a:rPr lang="en-US" dirty="0"/>
              <a:t>John Cortes</a:t>
            </a:r>
          </a:p>
        </p:txBody>
      </p:sp>
    </p:spTree>
    <p:extLst>
      <p:ext uri="{BB962C8B-B14F-4D97-AF65-F5344CB8AC3E}">
        <p14:creationId xmlns:p14="http://schemas.microsoft.com/office/powerpoint/2010/main" val="5536592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BCED3-35D6-4445-85CC-7F14AA2D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Palm Beach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C22C7-B773-FE4C-94F4-46BEC7946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Brian Mast</a:t>
            </a:r>
          </a:p>
          <a:p>
            <a:pPr lvl="1"/>
            <a:r>
              <a:rPr lang="en-US" dirty="0"/>
              <a:t>Alcee Hastings</a:t>
            </a:r>
          </a:p>
          <a:p>
            <a:pPr lvl="1"/>
            <a:r>
              <a:rPr lang="en-US" dirty="0"/>
              <a:t>Lois Frankel</a:t>
            </a:r>
          </a:p>
          <a:p>
            <a:pPr lvl="1"/>
            <a:r>
              <a:rPr lang="en-US" dirty="0"/>
              <a:t>Ted </a:t>
            </a:r>
            <a:r>
              <a:rPr lang="en-US" dirty="0" err="1"/>
              <a:t>Deutch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Gayle Harrell</a:t>
            </a:r>
          </a:p>
          <a:p>
            <a:pPr lvl="1"/>
            <a:r>
              <a:rPr lang="en-US" dirty="0"/>
              <a:t>Bobby Powell</a:t>
            </a:r>
          </a:p>
          <a:p>
            <a:pPr lvl="1"/>
            <a:r>
              <a:rPr lang="en-US" dirty="0"/>
              <a:t>Kevin Rader</a:t>
            </a:r>
          </a:p>
          <a:p>
            <a:pPr lvl="1"/>
            <a:r>
              <a:rPr lang="en-US" dirty="0"/>
              <a:t>Lori Berman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933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51B4-CD83-A449-BA45-83B290F0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Palm Beach County</a:t>
            </a:r>
            <a:br>
              <a:rPr lang="en-US" dirty="0"/>
            </a:br>
            <a:r>
              <a:rPr lang="en-US" dirty="0"/>
              <a:t>                State Representatives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3F1D5-D3AE-4546-9C78-F3902CBB8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Tina Polsky</a:t>
            </a:r>
          </a:p>
          <a:p>
            <a:r>
              <a:rPr lang="en-US" dirty="0"/>
              <a:t>“ML” Magar</a:t>
            </a:r>
          </a:p>
          <a:p>
            <a:r>
              <a:rPr lang="en-US" dirty="0"/>
              <a:t>Rick Roth</a:t>
            </a:r>
          </a:p>
          <a:p>
            <a:r>
              <a:rPr lang="en-US" dirty="0"/>
              <a:t>Matt Willhite</a:t>
            </a:r>
          </a:p>
          <a:p>
            <a:r>
              <a:rPr lang="en-US" dirty="0"/>
              <a:t>David Silvers</a:t>
            </a:r>
          </a:p>
          <a:p>
            <a:r>
              <a:rPr lang="en-US" dirty="0"/>
              <a:t>Al </a:t>
            </a:r>
            <a:r>
              <a:rPr lang="en-US" dirty="0" err="1"/>
              <a:t>Jacquet</a:t>
            </a:r>
            <a:endParaRPr lang="en-US" dirty="0"/>
          </a:p>
          <a:p>
            <a:r>
              <a:rPr lang="en-US" dirty="0"/>
              <a:t>Mike </a:t>
            </a:r>
            <a:r>
              <a:rPr lang="en-US" dirty="0" err="1"/>
              <a:t>Caruson</a:t>
            </a:r>
            <a:endParaRPr lang="en-US" dirty="0"/>
          </a:p>
          <a:p>
            <a:r>
              <a:rPr lang="en-US" dirty="0"/>
              <a:t>Joe </a:t>
            </a:r>
            <a:r>
              <a:rPr lang="en-US" dirty="0" err="1"/>
              <a:t>Casello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911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0EA42-17EF-B04C-A019-AB159D55A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Pasco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7BDE4-61F8-0F40-8654-1EF486655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Gus Bilirakis</a:t>
            </a:r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Ed Hooper</a:t>
            </a:r>
          </a:p>
          <a:p>
            <a:pPr lvl="1"/>
            <a:r>
              <a:rPr lang="en-US" dirty="0"/>
              <a:t>Tom Lee</a:t>
            </a:r>
          </a:p>
          <a:p>
            <a:pPr lvl="1"/>
            <a:r>
              <a:rPr lang="en-US" dirty="0"/>
              <a:t>Wilton Simpson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Amber Mariano</a:t>
            </a:r>
          </a:p>
          <a:p>
            <a:pPr lvl="1"/>
            <a:r>
              <a:rPr lang="en-US" dirty="0" err="1"/>
              <a:t>Ardieu</a:t>
            </a:r>
            <a:r>
              <a:rPr lang="en-US" dirty="0"/>
              <a:t> Zika</a:t>
            </a:r>
          </a:p>
          <a:p>
            <a:pPr lvl="1"/>
            <a:r>
              <a:rPr lang="en-US" dirty="0"/>
              <a:t>Randy Maggard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888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1A6DE-07E8-AC42-855F-BC9CD36F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Pinellas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D82F4-1028-4B44-A9CC-C02E346B5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Gus Bilirakis			Vern Buchanan</a:t>
            </a:r>
          </a:p>
          <a:p>
            <a:pPr lvl="1"/>
            <a:r>
              <a:rPr lang="en-US" dirty="0"/>
              <a:t>Charlie Crist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Jeff </a:t>
            </a:r>
            <a:r>
              <a:rPr lang="en-US" dirty="0" err="1"/>
              <a:t>Brandes</a:t>
            </a:r>
            <a:r>
              <a:rPr lang="en-US" dirty="0"/>
              <a:t>			Darryl </a:t>
            </a:r>
            <a:r>
              <a:rPr lang="en-US" dirty="0" err="1"/>
              <a:t>Rouson</a:t>
            </a:r>
            <a:endParaRPr lang="en-US" dirty="0"/>
          </a:p>
          <a:p>
            <a:pPr lvl="1"/>
            <a:r>
              <a:rPr lang="en-US" dirty="0"/>
              <a:t>Ed Hooper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JW Grant			Chris </a:t>
            </a:r>
            <a:r>
              <a:rPr lang="en-US" dirty="0" err="1"/>
              <a:t>Sprowls</a:t>
            </a:r>
            <a:r>
              <a:rPr lang="en-US" dirty="0"/>
              <a:t>		</a:t>
            </a:r>
          </a:p>
          <a:p>
            <a:pPr lvl="1"/>
            <a:r>
              <a:rPr lang="en-US" dirty="0"/>
              <a:t>Nick </a:t>
            </a:r>
            <a:r>
              <a:rPr lang="en-US" dirty="0" err="1"/>
              <a:t>DiCoglie</a:t>
            </a:r>
            <a:r>
              <a:rPr lang="en-US" dirty="0"/>
              <a:t>		Chris </a:t>
            </a:r>
            <a:r>
              <a:rPr lang="en-US" dirty="0" err="1"/>
              <a:t>Latvala</a:t>
            </a:r>
            <a:endParaRPr lang="en-US" dirty="0"/>
          </a:p>
          <a:p>
            <a:pPr lvl="1"/>
            <a:r>
              <a:rPr lang="en-US" dirty="0"/>
              <a:t>Ben </a:t>
            </a:r>
            <a:r>
              <a:rPr lang="en-US" dirty="0" err="1"/>
              <a:t>Diamons</a:t>
            </a:r>
            <a:r>
              <a:rPr lang="en-US" dirty="0"/>
              <a:t>		Jennifer </a:t>
            </a:r>
            <a:r>
              <a:rPr lang="en-US" dirty="0" err="1"/>
              <a:t>Blebb</a:t>
            </a:r>
            <a:endParaRPr lang="en-US" dirty="0"/>
          </a:p>
          <a:p>
            <a:pPr lvl="1"/>
            <a:r>
              <a:rPr lang="en-US" dirty="0"/>
              <a:t>Newt Newton</a:t>
            </a:r>
          </a:p>
        </p:txBody>
      </p:sp>
    </p:spTree>
    <p:extLst>
      <p:ext uri="{BB962C8B-B14F-4D97-AF65-F5344CB8AC3E}">
        <p14:creationId xmlns:p14="http://schemas.microsoft.com/office/powerpoint/2010/main" val="3904349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02711-7A90-314A-95FB-1C4A31548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Bradford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5BF50-DF2F-3D45-8752-711B424C4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Ted Yoho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Rob Bradley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Bobby Payne</a:t>
            </a:r>
          </a:p>
        </p:txBody>
      </p:sp>
    </p:spTree>
    <p:extLst>
      <p:ext uri="{BB962C8B-B14F-4D97-AF65-F5344CB8AC3E}">
        <p14:creationId xmlns:p14="http://schemas.microsoft.com/office/powerpoint/2010/main" val="30057604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713BB-DC0B-3940-AAFA-F6C7517C3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  Polk County</a:t>
            </a:r>
            <a:br>
              <a:rPr lang="en-US" dirty="0"/>
            </a:br>
            <a:r>
              <a:rPr lang="en-US" dirty="0"/>
              <a:t>      National and State Elected Officials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07D7F-867A-534B-9145-3D65048EF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Darren Soto			Greg </a:t>
            </a:r>
            <a:r>
              <a:rPr lang="en-US" dirty="0" err="1"/>
              <a:t>Steube</a:t>
            </a:r>
            <a:endParaRPr lang="en-US" dirty="0"/>
          </a:p>
          <a:p>
            <a:pPr lvl="1"/>
            <a:r>
              <a:rPr lang="en-US" dirty="0"/>
              <a:t>Ross Spano</a:t>
            </a:r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Ben Albritton		Kellie </a:t>
            </a:r>
            <a:r>
              <a:rPr lang="en-US" dirty="0" err="1"/>
              <a:t>Stargel</a:t>
            </a:r>
            <a:endParaRPr lang="en-US" dirty="0"/>
          </a:p>
          <a:p>
            <a:pPr lvl="1"/>
            <a:r>
              <a:rPr lang="en-US" dirty="0"/>
              <a:t>Tom Lee</a:t>
            </a:r>
          </a:p>
          <a:p>
            <a:endParaRPr lang="en-US" dirty="0"/>
          </a:p>
          <a:p>
            <a:r>
              <a:rPr lang="en-US" dirty="0"/>
              <a:t>State </a:t>
            </a:r>
            <a:r>
              <a:rPr lang="en-US" dirty="0" err="1"/>
              <a:t>Represenatives</a:t>
            </a:r>
            <a:endParaRPr lang="en-US" dirty="0"/>
          </a:p>
          <a:p>
            <a:pPr lvl="1"/>
            <a:r>
              <a:rPr lang="en-US" dirty="0"/>
              <a:t>Josie </a:t>
            </a:r>
            <a:r>
              <a:rPr lang="en-US" dirty="0" err="1"/>
              <a:t>Tomkow</a:t>
            </a:r>
            <a:r>
              <a:rPr lang="en-US" dirty="0"/>
              <a:t>		Colleen Carton</a:t>
            </a:r>
          </a:p>
          <a:p>
            <a:pPr lvl="1"/>
            <a:r>
              <a:rPr lang="en-US" dirty="0"/>
              <a:t>Sam Killebrew		</a:t>
            </a:r>
            <a:r>
              <a:rPr lang="en-US" dirty="0" err="1"/>
              <a:t>Mik</a:t>
            </a:r>
            <a:r>
              <a:rPr lang="en-US" dirty="0"/>
              <a:t> LaRosa</a:t>
            </a:r>
          </a:p>
          <a:p>
            <a:pPr lvl="1"/>
            <a:r>
              <a:rPr lang="en-US" dirty="0"/>
              <a:t>Melony Bell</a:t>
            </a:r>
          </a:p>
        </p:txBody>
      </p:sp>
    </p:spTree>
    <p:extLst>
      <p:ext uri="{BB962C8B-B14F-4D97-AF65-F5344CB8AC3E}">
        <p14:creationId xmlns:p14="http://schemas.microsoft.com/office/powerpoint/2010/main" val="21929786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17DE4-D58E-A943-9BE6-36E56642F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Putnam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80843-9163-CD4F-8803-65521404B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Ted Yoho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Keith Perry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Bobby Payne</a:t>
            </a:r>
          </a:p>
        </p:txBody>
      </p:sp>
    </p:spTree>
    <p:extLst>
      <p:ext uri="{BB962C8B-B14F-4D97-AF65-F5344CB8AC3E}">
        <p14:creationId xmlns:p14="http://schemas.microsoft.com/office/powerpoint/2010/main" val="3732142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94484-05E7-C04F-AD1D-ECB562F3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St. Johns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1AEAA-4ED1-2C4F-AC5F-D88D144C5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John Rutherford</a:t>
            </a:r>
          </a:p>
          <a:p>
            <a:pPr lvl="1"/>
            <a:r>
              <a:rPr lang="en-US" dirty="0"/>
              <a:t>Michael Waltz</a:t>
            </a:r>
            <a:endParaRPr lang="en-US" sz="2000" dirty="0"/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Travis Hutson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Cyndi Stevenson</a:t>
            </a:r>
          </a:p>
          <a:p>
            <a:pPr lvl="1"/>
            <a:r>
              <a:rPr lang="en-US" dirty="0"/>
              <a:t>Paul Renner</a:t>
            </a:r>
          </a:p>
        </p:txBody>
      </p:sp>
    </p:spTree>
    <p:extLst>
      <p:ext uri="{BB962C8B-B14F-4D97-AF65-F5344CB8AC3E}">
        <p14:creationId xmlns:p14="http://schemas.microsoft.com/office/powerpoint/2010/main" val="41285991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39BE1-D585-1840-B8DF-A95E2896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St. Lucie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CE076-0DAE-DE4E-8B17-840E8B83E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Brian Mast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Gayle Harrell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Erin Grail</a:t>
            </a:r>
          </a:p>
          <a:p>
            <a:pPr lvl="1"/>
            <a:r>
              <a:rPr lang="en-US" dirty="0"/>
              <a:t>Gary </a:t>
            </a:r>
            <a:r>
              <a:rPr lang="en-US" dirty="0" err="1"/>
              <a:t>Pigman</a:t>
            </a:r>
            <a:endParaRPr lang="en-US" dirty="0"/>
          </a:p>
          <a:p>
            <a:pPr lvl="1"/>
            <a:r>
              <a:rPr lang="en-US" dirty="0"/>
              <a:t>Toby </a:t>
            </a:r>
            <a:r>
              <a:rPr lang="en-US" dirty="0" err="1"/>
              <a:t>Overdorf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868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ED1C4-EF7B-D44E-BB8E-C8093FA54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Santa Rosa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D667A-1A69-B74C-8433-9C339C3CF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Matt </a:t>
            </a:r>
            <a:r>
              <a:rPr lang="en-US" dirty="0" err="1"/>
              <a:t>Gaetz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Doug Braxton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Alex Alexander</a:t>
            </a:r>
          </a:p>
          <a:p>
            <a:pPr lvl="1"/>
            <a:r>
              <a:rPr lang="en-US" dirty="0" err="1"/>
              <a:t>Jayer</a:t>
            </a:r>
            <a:r>
              <a:rPr lang="en-US" dirty="0"/>
              <a:t> Williamson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044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64FB9-F8CB-6549-B2F2-4910FA1D2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Sarasota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ED016-A408-3A43-8A5B-804A9DDE1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Vern Buchanan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Joe </a:t>
            </a:r>
            <a:r>
              <a:rPr lang="en-US" dirty="0" err="1"/>
              <a:t>Gruters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Newt Newton</a:t>
            </a:r>
          </a:p>
          <a:p>
            <a:pPr lvl="1"/>
            <a:r>
              <a:rPr lang="en-US" dirty="0"/>
              <a:t>Will Robinson</a:t>
            </a:r>
          </a:p>
          <a:p>
            <a:pPr lvl="1"/>
            <a:r>
              <a:rPr lang="en-US" dirty="0"/>
              <a:t>Margaret Good</a:t>
            </a:r>
          </a:p>
          <a:p>
            <a:pPr lvl="1"/>
            <a:r>
              <a:rPr lang="en-US" dirty="0"/>
              <a:t>Tommy Gregory</a:t>
            </a:r>
          </a:p>
          <a:p>
            <a:pPr lvl="1"/>
            <a:r>
              <a:rPr lang="en-US" dirty="0"/>
              <a:t>James Buchannan</a:t>
            </a:r>
          </a:p>
        </p:txBody>
      </p:sp>
    </p:spTree>
    <p:extLst>
      <p:ext uri="{BB962C8B-B14F-4D97-AF65-F5344CB8AC3E}">
        <p14:creationId xmlns:p14="http://schemas.microsoft.com/office/powerpoint/2010/main" val="37843656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8CC63-6D12-B94A-A6E5-31DE7D3C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Seminole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C05F5-BCC3-354C-A9F2-5E24A0FC6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Stephanie Murphy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David Simmons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David Smith</a:t>
            </a:r>
          </a:p>
          <a:p>
            <a:pPr lvl="1"/>
            <a:r>
              <a:rPr lang="en-US" dirty="0"/>
              <a:t>Scott Plakon</a:t>
            </a:r>
          </a:p>
          <a:p>
            <a:pPr lvl="1"/>
            <a:r>
              <a:rPr lang="en-US" dirty="0"/>
              <a:t>Joy Goff-</a:t>
            </a:r>
            <a:r>
              <a:rPr lang="en-US" dirty="0" err="1"/>
              <a:t>Marcil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8243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E676C-E7A9-B640-A579-1D00B55C4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Sumter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2C2FA-6EF3-F64F-8E64-32AC78642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Daniel Webster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Dennis Baxley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Brett </a:t>
            </a:r>
            <a:r>
              <a:rPr lang="en-US" dirty="0" err="1"/>
              <a:t>Hage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998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0EAE3-A0F1-3C4C-846B-D9BA3660A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Suwannee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6E3F4-9701-5A4B-B1AD-3209B9F58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Rob Bradley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Chuck Brannan</a:t>
            </a:r>
          </a:p>
        </p:txBody>
      </p:sp>
    </p:spTree>
    <p:extLst>
      <p:ext uri="{BB962C8B-B14F-4D97-AF65-F5344CB8AC3E}">
        <p14:creationId xmlns:p14="http://schemas.microsoft.com/office/powerpoint/2010/main" val="369100313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8D8E6-070D-254D-9F88-73860FAC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Taylor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26E91-2F88-4F44-B12D-A6617BDC7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Bill Montford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Jason </a:t>
            </a:r>
            <a:r>
              <a:rPr lang="en-US" dirty="0" err="1"/>
              <a:t>Shoaf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6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64E2-E02C-8E44-B8AA-B7FF7B0F8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Brevard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F6772-797A-FA40-98EA-72418E810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Bill Posey</a:t>
            </a:r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Debbie Mayfield</a:t>
            </a:r>
          </a:p>
          <a:p>
            <a:pPr lvl="1"/>
            <a:r>
              <a:rPr lang="en-US" dirty="0"/>
              <a:t>Tom Wright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“Coach P” </a:t>
            </a:r>
            <a:r>
              <a:rPr lang="en-US" dirty="0" err="1"/>
              <a:t>Plasencia</a:t>
            </a:r>
            <a:endParaRPr lang="en-US" dirty="0"/>
          </a:p>
          <a:p>
            <a:pPr lvl="1"/>
            <a:r>
              <a:rPr lang="en-US" dirty="0"/>
              <a:t>Tyler Sirois</a:t>
            </a:r>
          </a:p>
          <a:p>
            <a:pPr lvl="1"/>
            <a:r>
              <a:rPr lang="en-US" dirty="0"/>
              <a:t>Thad Altman</a:t>
            </a:r>
          </a:p>
          <a:p>
            <a:pPr lvl="1"/>
            <a:r>
              <a:rPr lang="en-US" dirty="0"/>
              <a:t>Randy Fine</a:t>
            </a:r>
          </a:p>
        </p:txBody>
      </p:sp>
    </p:spTree>
    <p:extLst>
      <p:ext uri="{BB962C8B-B14F-4D97-AF65-F5344CB8AC3E}">
        <p14:creationId xmlns:p14="http://schemas.microsoft.com/office/powerpoint/2010/main" val="361912229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87C56-D554-2949-BD40-D0CBCD18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Union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24FD3-7B5D-6B41-911B-D73956EEE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Ted Yoho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Rob Bradley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Bobby Payne</a:t>
            </a:r>
          </a:p>
        </p:txBody>
      </p:sp>
    </p:spTree>
    <p:extLst>
      <p:ext uri="{BB962C8B-B14F-4D97-AF65-F5344CB8AC3E}">
        <p14:creationId xmlns:p14="http://schemas.microsoft.com/office/powerpoint/2010/main" val="28673076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DFD3-328E-EC4A-8652-10F7D2D3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Volusia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7866C-332B-084B-8ADA-BCD07ADA5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Michael Waltz</a:t>
            </a:r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Travis Hutson</a:t>
            </a:r>
          </a:p>
          <a:p>
            <a:pPr lvl="1"/>
            <a:r>
              <a:rPr lang="en-US" dirty="0"/>
              <a:t>David Simmons</a:t>
            </a:r>
          </a:p>
          <a:p>
            <a:pPr lvl="1"/>
            <a:r>
              <a:rPr lang="en-US" dirty="0"/>
              <a:t>Tom Wright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Paul Renner</a:t>
            </a:r>
          </a:p>
          <a:p>
            <a:pPr lvl="1"/>
            <a:r>
              <a:rPr lang="en-US" dirty="0"/>
              <a:t>Tom Leek</a:t>
            </a:r>
          </a:p>
          <a:p>
            <a:pPr lvl="1"/>
            <a:r>
              <a:rPr lang="en-US" dirty="0"/>
              <a:t>David Santiago</a:t>
            </a:r>
          </a:p>
        </p:txBody>
      </p:sp>
    </p:spTree>
    <p:extLst>
      <p:ext uri="{BB962C8B-B14F-4D97-AF65-F5344CB8AC3E}">
        <p14:creationId xmlns:p14="http://schemas.microsoft.com/office/powerpoint/2010/main" val="245906408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D2A51-CF5C-4447-9AD6-1ADC18407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Wakulla County</a:t>
            </a:r>
            <a:br>
              <a:rPr lang="en-US" dirty="0"/>
            </a:br>
            <a:r>
              <a:rPr lang="en-US" dirty="0"/>
              <a:t> 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6F180-3422-E94A-A454-68AA4EDC3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Bill Montford</a:t>
            </a:r>
          </a:p>
          <a:p>
            <a:endParaRPr lang="en-US" dirty="0"/>
          </a:p>
          <a:p>
            <a:r>
              <a:rPr lang="en-US" dirty="0"/>
              <a:t>State Representatives</a:t>
            </a:r>
          </a:p>
          <a:p>
            <a:pPr lvl="1"/>
            <a:r>
              <a:rPr lang="en-US" dirty="0"/>
              <a:t>Jason </a:t>
            </a:r>
            <a:r>
              <a:rPr lang="en-US" dirty="0" err="1"/>
              <a:t>Shoaf</a:t>
            </a:r>
            <a:endParaRPr lang="en-US" dirty="0"/>
          </a:p>
          <a:p>
            <a:pPr lvl="1"/>
            <a:r>
              <a:rPr lang="en-US" dirty="0"/>
              <a:t>Elizabeth Anne </a:t>
            </a:r>
            <a:r>
              <a:rPr lang="en-US" dirty="0" err="1"/>
              <a:t>Fetterhoff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7825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58915-A9B2-8F41-8B32-E4764D8C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Walton County</a:t>
            </a:r>
            <a:br>
              <a:rPr lang="en-US" dirty="0"/>
            </a:br>
            <a:r>
              <a:rPr lang="en-US" dirty="0"/>
              <a:t>      National and State Elected </a:t>
            </a:r>
            <a:r>
              <a:rPr lang="en-US" dirty="0" err="1"/>
              <a:t>Officals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6669E-798B-CF44-8289-E5AA3870C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 Representative</a:t>
            </a:r>
          </a:p>
          <a:p>
            <a:pPr lvl="1"/>
            <a:r>
              <a:rPr lang="en-US" dirty="0"/>
              <a:t>Matt </a:t>
            </a:r>
            <a:r>
              <a:rPr lang="en-US" dirty="0" err="1"/>
              <a:t>Gaetz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George Gainer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Brad Drake</a:t>
            </a:r>
          </a:p>
        </p:txBody>
      </p:sp>
    </p:spTree>
    <p:extLst>
      <p:ext uri="{BB962C8B-B14F-4D97-AF65-F5344CB8AC3E}">
        <p14:creationId xmlns:p14="http://schemas.microsoft.com/office/powerpoint/2010/main" val="33075027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307B-3F83-7B45-BEB6-7F848B109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Washington County</a:t>
            </a:r>
            <a:br>
              <a:rPr lang="en-US" dirty="0"/>
            </a:br>
            <a:r>
              <a:rPr lang="en-US" dirty="0"/>
              <a:t>      National and State Elected Officials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CD710-F976-324E-9249-CB891A616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US </a:t>
            </a:r>
            <a:r>
              <a:rPr lang="en-US" dirty="0"/>
              <a:t>Representative</a:t>
            </a:r>
          </a:p>
          <a:p>
            <a:pPr lvl="1"/>
            <a:r>
              <a:rPr lang="en-US" dirty="0"/>
              <a:t>Neal Dunn</a:t>
            </a:r>
          </a:p>
          <a:p>
            <a:endParaRPr lang="en-US" dirty="0"/>
          </a:p>
          <a:p>
            <a:r>
              <a:rPr lang="en-US" dirty="0"/>
              <a:t>State Senator</a:t>
            </a:r>
          </a:p>
          <a:p>
            <a:pPr lvl="1"/>
            <a:r>
              <a:rPr lang="en-US" dirty="0"/>
              <a:t>George Gainer</a:t>
            </a:r>
          </a:p>
          <a:p>
            <a:endParaRPr lang="en-US" dirty="0"/>
          </a:p>
          <a:p>
            <a:r>
              <a:rPr lang="en-US" dirty="0"/>
              <a:t>State Representative</a:t>
            </a:r>
          </a:p>
          <a:p>
            <a:pPr lvl="1"/>
            <a:r>
              <a:rPr lang="en-US" dirty="0"/>
              <a:t>Brad Drake</a:t>
            </a:r>
          </a:p>
        </p:txBody>
      </p:sp>
    </p:spTree>
    <p:extLst>
      <p:ext uri="{BB962C8B-B14F-4D97-AF65-F5344CB8AC3E}">
        <p14:creationId xmlns:p14="http://schemas.microsoft.com/office/powerpoint/2010/main" val="342031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A85AC-7B19-1E41-A85F-D59EE16B4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Broward County</a:t>
            </a:r>
            <a:br>
              <a:rPr lang="en-US" dirty="0"/>
            </a:br>
            <a:r>
              <a:rPr lang="en-US" dirty="0"/>
              <a:t>     National and State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3C95B-08A6-7748-9222-1AC9D0E08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Representatives</a:t>
            </a:r>
          </a:p>
          <a:p>
            <a:pPr lvl="1"/>
            <a:r>
              <a:rPr lang="en-US" dirty="0"/>
              <a:t>Alcee Hastings</a:t>
            </a:r>
          </a:p>
          <a:p>
            <a:pPr lvl="1"/>
            <a:r>
              <a:rPr lang="en-US" dirty="0"/>
              <a:t>Ted </a:t>
            </a:r>
            <a:r>
              <a:rPr lang="en-US" dirty="0" err="1"/>
              <a:t>Deutch</a:t>
            </a:r>
            <a:endParaRPr lang="en-US" dirty="0"/>
          </a:p>
          <a:p>
            <a:pPr lvl="1"/>
            <a:r>
              <a:rPr lang="en-US" dirty="0"/>
              <a:t>Debbie Wasserman-Schultz</a:t>
            </a:r>
          </a:p>
          <a:p>
            <a:pPr lvl="1"/>
            <a:r>
              <a:rPr lang="en-US" dirty="0"/>
              <a:t>Frederica Wilson</a:t>
            </a:r>
          </a:p>
          <a:p>
            <a:endParaRPr lang="en-US" dirty="0"/>
          </a:p>
          <a:p>
            <a:r>
              <a:rPr lang="en-US" dirty="0"/>
              <a:t>State Senators</a:t>
            </a:r>
          </a:p>
          <a:p>
            <a:pPr lvl="1"/>
            <a:r>
              <a:rPr lang="en-US" dirty="0"/>
              <a:t>Lauren Book</a:t>
            </a:r>
          </a:p>
          <a:p>
            <a:pPr lvl="1"/>
            <a:r>
              <a:rPr lang="en-US" dirty="0"/>
              <a:t>Oscar Branon</a:t>
            </a:r>
          </a:p>
          <a:p>
            <a:pPr lvl="1"/>
            <a:r>
              <a:rPr lang="en-US" dirty="0"/>
              <a:t>Gary Farmer</a:t>
            </a:r>
          </a:p>
          <a:p>
            <a:pPr lvl="1"/>
            <a:r>
              <a:rPr lang="en-US" dirty="0"/>
              <a:t>Kevin Rader</a:t>
            </a:r>
          </a:p>
          <a:p>
            <a:pPr lvl="1"/>
            <a:r>
              <a:rPr lang="en-US" dirty="0"/>
              <a:t>Perry Thurston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01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7A498-23FB-7F44-97D7-9202A733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Broward County</a:t>
            </a:r>
            <a:br>
              <a:rPr lang="en-US" dirty="0"/>
            </a:br>
            <a:r>
              <a:rPr lang="en-US" dirty="0"/>
              <a:t>                 State Representatives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876BF-233F-7948-A380-2CF04B6AD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Patricia Williams			Chip </a:t>
            </a:r>
            <a:r>
              <a:rPr lang="en-US" dirty="0" err="1"/>
              <a:t>LaMarca</a:t>
            </a:r>
            <a:endParaRPr lang="en-US" dirty="0"/>
          </a:p>
          <a:p>
            <a:r>
              <a:rPr lang="en-US" dirty="0"/>
              <a:t>Bobby DuBose			Anika </a:t>
            </a:r>
            <a:r>
              <a:rPr lang="en-US" dirty="0" err="1"/>
              <a:t>Omphroy</a:t>
            </a:r>
            <a:endParaRPr lang="en-US" dirty="0"/>
          </a:p>
          <a:p>
            <a:r>
              <a:rPr lang="en-US" dirty="0"/>
              <a:t>Kristen Jacobs			Don Daley</a:t>
            </a:r>
          </a:p>
          <a:p>
            <a:r>
              <a:rPr lang="en-US" dirty="0"/>
              <a:t>Mike Gottlieb			Evan </a:t>
            </a:r>
            <a:r>
              <a:rPr lang="en-US" dirty="0" err="1"/>
              <a:t>Jenne</a:t>
            </a:r>
            <a:endParaRPr lang="en-US" dirty="0"/>
          </a:p>
          <a:p>
            <a:r>
              <a:rPr lang="en-US" dirty="0"/>
              <a:t>Joseph </a:t>
            </a:r>
            <a:r>
              <a:rPr lang="en-US" dirty="0" err="1"/>
              <a:t>Gelier</a:t>
            </a:r>
            <a:r>
              <a:rPr lang="en-US" dirty="0"/>
              <a:t>			Shev Jones</a:t>
            </a:r>
          </a:p>
          <a:p>
            <a:r>
              <a:rPr lang="en-US" dirty="0"/>
              <a:t>Sharon Pritchett			Cindy Polo</a:t>
            </a:r>
          </a:p>
          <a:p>
            <a:r>
              <a:rPr lang="en-US" dirty="0"/>
              <a:t>Richard Stark			</a:t>
            </a:r>
          </a:p>
          <a:p>
            <a:r>
              <a:rPr lang="en-US" dirty="0"/>
              <a:t>Ana Marie Rodriguez</a:t>
            </a:r>
          </a:p>
        </p:txBody>
      </p:sp>
    </p:spTree>
    <p:extLst>
      <p:ext uri="{BB962C8B-B14F-4D97-AF65-F5344CB8AC3E}">
        <p14:creationId xmlns:p14="http://schemas.microsoft.com/office/powerpoint/2010/main" val="1914931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SNA Powerpoint Template">
  <a:themeElements>
    <a:clrScheme name="Custom 2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F000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92D050"/>
      </a:hlink>
      <a:folHlink>
        <a:srgbClr val="008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FSNA Powerpoint Template</Template>
  <TotalTime>3282</TotalTime>
  <Words>1204</Words>
  <Application>Microsoft Macintosh PowerPoint</Application>
  <PresentationFormat>On-screen Show (4:3)</PresentationFormat>
  <Paragraphs>797</Paragraphs>
  <Slides>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6" baseType="lpstr">
      <vt:lpstr>Arial</vt:lpstr>
      <vt:lpstr>FSNA Powerpoint Template</vt:lpstr>
      <vt:lpstr>Public Policy &amp; Legislation</vt:lpstr>
      <vt:lpstr>   Florida US Senators</vt:lpstr>
      <vt:lpstr>Alachua County  National and State Elected Officials</vt:lpstr>
      <vt:lpstr>                       Baker County       National and State Elected Officials </vt:lpstr>
      <vt:lpstr>                         Bay County      National and State Elected Officials</vt:lpstr>
      <vt:lpstr>                      Bradford County      National and State Elected Officials</vt:lpstr>
      <vt:lpstr>                     Brevard County       National and State Elected Officials</vt:lpstr>
      <vt:lpstr>                      Broward County      National and State Elected Officials</vt:lpstr>
      <vt:lpstr>                      Broward County                  State Representatives</vt:lpstr>
      <vt:lpstr>                     Calhoun County       National and State Elected Officials</vt:lpstr>
      <vt:lpstr>                       Citrus County      National and State Elected Officials</vt:lpstr>
      <vt:lpstr>                     Charlotte County       National and State Elected Officials</vt:lpstr>
      <vt:lpstr>   Clay County      National and State Elected Officials</vt:lpstr>
      <vt:lpstr>                        Collier County       National and State Elected Officials</vt:lpstr>
      <vt:lpstr>                     Columbia County      National and State Elected Officials</vt:lpstr>
      <vt:lpstr>                       DeSoto County      National and State Elected Officials</vt:lpstr>
      <vt:lpstr>                       Dixie County     National and State Elected Officials</vt:lpstr>
      <vt:lpstr>                       Duval County     National and State Elected Officials</vt:lpstr>
      <vt:lpstr>                     Escambia County     National and State Elected Officials    </vt:lpstr>
      <vt:lpstr>                       Flagler County       National and State Elected Officials</vt:lpstr>
      <vt:lpstr>                      Franklin County      National and State Elected Officials</vt:lpstr>
      <vt:lpstr>                    Gadsden County      National and State Elected Officials</vt:lpstr>
      <vt:lpstr>                       Gilchrist County       National and State Elected Officials</vt:lpstr>
      <vt:lpstr>                      Glades County      National and State Elected Officials</vt:lpstr>
      <vt:lpstr>                        Gulf County       National and State Elected Officials</vt:lpstr>
      <vt:lpstr>                      Hamilton County      National and State Elected Officials</vt:lpstr>
      <vt:lpstr>                      Hardee County       National and State Elected Officials</vt:lpstr>
      <vt:lpstr>                      Hendry County       National and State Elected Officials</vt:lpstr>
      <vt:lpstr>                     Hernando County       National and State Elected Officials</vt:lpstr>
      <vt:lpstr>                   Highlands County      National and State Elected Officials</vt:lpstr>
      <vt:lpstr>                  Hillsborough County       National and State Elected Officials</vt:lpstr>
      <vt:lpstr>                   Hillsborough County                  State Representatives</vt:lpstr>
      <vt:lpstr>                       Holmes County       National and State Elected Officials</vt:lpstr>
      <vt:lpstr>                    Indian River County       National and State Elected Officials</vt:lpstr>
      <vt:lpstr>                    Jackson County      National and State Elected Officials</vt:lpstr>
      <vt:lpstr>                  Jefferson County      National and State Elected Officials</vt:lpstr>
      <vt:lpstr>                     Lafayette County      National and State Elected Officials</vt:lpstr>
      <vt:lpstr>                       Lake County       National and State Elected Officials</vt:lpstr>
      <vt:lpstr>                        Lee County       National and State Elected Officials</vt:lpstr>
      <vt:lpstr>                        Leon County       National and State Elected Officials</vt:lpstr>
      <vt:lpstr>                        Levy County       National and State Elected Officials</vt:lpstr>
      <vt:lpstr>                     Liberty County       National and State Elected Officials</vt:lpstr>
      <vt:lpstr>                     Madison County           National and Elected Officials</vt:lpstr>
      <vt:lpstr>                     Manatee County       National and State Elected Officials</vt:lpstr>
      <vt:lpstr>                        Marion County       National and State Elected Officials</vt:lpstr>
      <vt:lpstr>                        Martin County       National and State Elected Officials</vt:lpstr>
      <vt:lpstr>                   Miami-Dade County       National and State Elected Officials</vt:lpstr>
      <vt:lpstr>                  Miami-Dade County                 State Representatives</vt:lpstr>
      <vt:lpstr>                      Monroe County      National and State Elected Officials    </vt:lpstr>
      <vt:lpstr>                      Nassau County       National and State Elected Officials</vt:lpstr>
      <vt:lpstr>                       Okaloosa County       National and State Elected Officials</vt:lpstr>
      <vt:lpstr>                   Okeechobee County       National and State Elected Officials</vt:lpstr>
      <vt:lpstr>                      Orange County       National and State Elected Officials</vt:lpstr>
      <vt:lpstr>                       Orange County                  State Representatives</vt:lpstr>
      <vt:lpstr>                      Osceola County        National and State Elected Officials</vt:lpstr>
      <vt:lpstr>                   Palm Beach County       National and State Elected Officials</vt:lpstr>
      <vt:lpstr>                  Palm Beach County                 State Representatives</vt:lpstr>
      <vt:lpstr>                        Pasco County       National and State Elected Officials</vt:lpstr>
      <vt:lpstr>                      Pinellas County      National and State Elected Officials</vt:lpstr>
      <vt:lpstr>                          Polk County       National and State Elected Officials  </vt:lpstr>
      <vt:lpstr>                      Putnam County       National and State Elected Officials</vt:lpstr>
      <vt:lpstr>                      St. Johns County       National and State Elected Officials</vt:lpstr>
      <vt:lpstr>                      St. Lucie County       National and State Elected Officials</vt:lpstr>
      <vt:lpstr>                    Santa Rosa County       National and State Elected Officials</vt:lpstr>
      <vt:lpstr>                     Sarasota County      National and State Elected Officials</vt:lpstr>
      <vt:lpstr>                    Seminole County       National and State Elected Officials</vt:lpstr>
      <vt:lpstr>                       Sumter County       National and State Elected Officials</vt:lpstr>
      <vt:lpstr>                     Suwannee County       National and State Elected Officials</vt:lpstr>
      <vt:lpstr>                        Taylor County       National and State Elected Officials</vt:lpstr>
      <vt:lpstr>                        Union County       National and State Elected Officials</vt:lpstr>
      <vt:lpstr>                       Volusia County       National and State Elected Officials</vt:lpstr>
      <vt:lpstr>                      Wakulla County       National and State Elected Officials</vt:lpstr>
      <vt:lpstr>                       Walton County       National and State Elected Officals</vt:lpstr>
      <vt:lpstr>                   Washington County       National and State Elected Officials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Aubrie Leigh Pennekamp</dc:creator>
  <cp:lastModifiedBy>Microsoft Office User</cp:lastModifiedBy>
  <cp:revision>76</cp:revision>
  <dcterms:created xsi:type="dcterms:W3CDTF">2018-05-29T19:37:40Z</dcterms:created>
  <dcterms:modified xsi:type="dcterms:W3CDTF">2019-08-06T15:31:43Z</dcterms:modified>
</cp:coreProperties>
</file>